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58"/>
  </p:notesMasterIdLst>
  <p:sldIdLst>
    <p:sldId id="256" r:id="rId2"/>
    <p:sldId id="257" r:id="rId3"/>
    <p:sldId id="258" r:id="rId4"/>
    <p:sldId id="306" r:id="rId5"/>
    <p:sldId id="263" r:id="rId6"/>
    <p:sldId id="264" r:id="rId7"/>
    <p:sldId id="265" r:id="rId8"/>
    <p:sldId id="259" r:id="rId9"/>
    <p:sldId id="260" r:id="rId10"/>
    <p:sldId id="261" r:id="rId11"/>
    <p:sldId id="262" r:id="rId12"/>
    <p:sldId id="266" r:id="rId13"/>
    <p:sldId id="267" r:id="rId14"/>
    <p:sldId id="268" r:id="rId15"/>
    <p:sldId id="269" r:id="rId16"/>
    <p:sldId id="307" r:id="rId17"/>
    <p:sldId id="308" r:id="rId18"/>
    <p:sldId id="281" r:id="rId19"/>
    <p:sldId id="309" r:id="rId20"/>
    <p:sldId id="310" r:id="rId21"/>
    <p:sldId id="270" r:id="rId22"/>
    <p:sldId id="273" r:id="rId23"/>
    <p:sldId id="274" r:id="rId24"/>
    <p:sldId id="275" r:id="rId25"/>
    <p:sldId id="276" r:id="rId26"/>
    <p:sldId id="277" r:id="rId27"/>
    <p:sldId id="278" r:id="rId28"/>
    <p:sldId id="271" r:id="rId29"/>
    <p:sldId id="311" r:id="rId30"/>
    <p:sldId id="280" r:id="rId31"/>
    <p:sldId id="272" r:id="rId32"/>
    <p:sldId id="282" r:id="rId33"/>
    <p:sldId id="305" r:id="rId34"/>
    <p:sldId id="283" r:id="rId35"/>
    <p:sldId id="284" r:id="rId36"/>
    <p:sldId id="285" r:id="rId37"/>
    <p:sldId id="286" r:id="rId38"/>
    <p:sldId id="287" r:id="rId39"/>
    <p:sldId id="300" r:id="rId40"/>
    <p:sldId id="298" r:id="rId41"/>
    <p:sldId id="299" r:id="rId42"/>
    <p:sldId id="297" r:id="rId43"/>
    <p:sldId id="301" r:id="rId44"/>
    <p:sldId id="302" r:id="rId45"/>
    <p:sldId id="279" r:id="rId46"/>
    <p:sldId id="288" r:id="rId47"/>
    <p:sldId id="289" r:id="rId48"/>
    <p:sldId id="290" r:id="rId49"/>
    <p:sldId id="291" r:id="rId50"/>
    <p:sldId id="303" r:id="rId51"/>
    <p:sldId id="293" r:id="rId52"/>
    <p:sldId id="304" r:id="rId53"/>
    <p:sldId id="292" r:id="rId54"/>
    <p:sldId id="294" r:id="rId55"/>
    <p:sldId id="296" r:id="rId56"/>
    <p:sldId id="295" r:id="rId5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819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5530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819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819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819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9D1A603A-40B2-4598-AB36-7AD8D305771E}"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Freeform 7"/>
          <p:cNvSpPr>
            <a:spLocks noChangeArrowheads="1"/>
          </p:cNvSpPr>
          <p:nvPr/>
        </p:nvSpPr>
        <p:spPr bwMode="auto">
          <a:xfrm>
            <a:off x="609600" y="1219200"/>
            <a:ext cx="7924800" cy="914400"/>
          </a:xfrm>
          <a:custGeom>
            <a:avLst/>
            <a:gdLst/>
            <a:ahLst/>
            <a:cxnLst>
              <a:cxn ang="0">
                <a:pos x="0" y="1000"/>
              </a:cxn>
              <a:cxn ang="0">
                <a:pos x="0" y="0"/>
              </a:cxn>
              <a:cxn ang="0">
                <a:pos x="1000" y="0"/>
              </a:cxn>
            </a:cxnLst>
            <a:rect l="0" t="0" r="r" b="b"/>
            <a:pathLst>
              <a:path w="1000" h="1000">
                <a:moveTo>
                  <a:pt x="0" y="1000"/>
                </a:moveTo>
                <a:lnTo>
                  <a:pt x="0" y="0"/>
                </a:lnTo>
                <a:lnTo>
                  <a:pt x="1000" y="0"/>
                </a:lnTo>
              </a:path>
            </a:pathLst>
          </a:custGeom>
          <a:noFill/>
          <a:ln w="25400" cap="flat" cmpd="sng">
            <a:solidFill>
              <a:schemeClr val="accent1"/>
            </a:solidFill>
            <a:prstDash val="solid"/>
            <a:miter lim="800000"/>
            <a:headEnd/>
            <a:tailEnd/>
          </a:ln>
        </p:spPr>
        <p:txBody>
          <a:bodyPr/>
          <a:lstStyle/>
          <a:p>
            <a:pPr>
              <a:defRPr/>
            </a:pPr>
            <a:endParaRPr lang="en-US"/>
          </a:p>
        </p:txBody>
      </p:sp>
      <p:sp>
        <p:nvSpPr>
          <p:cNvPr id="5" name="Line 8"/>
          <p:cNvSpPr>
            <a:spLocks noChangeShapeType="1"/>
          </p:cNvSpPr>
          <p:nvPr/>
        </p:nvSpPr>
        <p:spPr bwMode="auto">
          <a:xfrm>
            <a:off x="1981200" y="3962400"/>
            <a:ext cx="6511925" cy="0"/>
          </a:xfrm>
          <a:prstGeom prst="line">
            <a:avLst/>
          </a:prstGeom>
          <a:noFill/>
          <a:ln w="19050">
            <a:solidFill>
              <a:schemeClr val="accent1"/>
            </a:solidFill>
            <a:round/>
            <a:headEnd/>
            <a:tailEnd/>
          </a:ln>
          <a:effectLst/>
        </p:spPr>
        <p:txBody>
          <a:bodyPr/>
          <a:lstStyle/>
          <a:p>
            <a:pPr>
              <a:defRPr/>
            </a:pPr>
            <a:endParaRPr lang="en-US"/>
          </a:p>
        </p:txBody>
      </p:sp>
      <p:sp>
        <p:nvSpPr>
          <p:cNvPr id="5122" name="Rectangle 2"/>
          <p:cNvSpPr>
            <a:spLocks noGrp="1" noChangeArrowheads="1"/>
          </p:cNvSpPr>
          <p:nvPr>
            <p:ph type="ctrTitle"/>
          </p:nvPr>
        </p:nvSpPr>
        <p:spPr>
          <a:xfrm>
            <a:off x="914400" y="1524000"/>
            <a:ext cx="7623175" cy="1752600"/>
          </a:xfrm>
        </p:spPr>
        <p:txBody>
          <a:bodyPr/>
          <a:lstStyle>
            <a:lvl1pPr>
              <a:defRPr sz="4400">
                <a:latin typeface="+mn-lt"/>
              </a:defRPr>
            </a:lvl1pPr>
          </a:lstStyle>
          <a:p>
            <a:r>
              <a:rPr lang="en-US" altLang="en-US"/>
              <a:t>Click to edit Master title style</a:t>
            </a:r>
          </a:p>
        </p:txBody>
      </p:sp>
      <p:sp>
        <p:nvSpPr>
          <p:cNvPr id="5123" name="Rectangle 3"/>
          <p:cNvSpPr>
            <a:spLocks noGrp="1" noChangeArrowheads="1"/>
          </p:cNvSpPr>
          <p:nvPr>
            <p:ph type="subTitle" idx="1"/>
          </p:nvPr>
        </p:nvSpPr>
        <p:spPr>
          <a:xfrm>
            <a:off x="1981200" y="3962400"/>
            <a:ext cx="6553200" cy="1752600"/>
          </a:xfrm>
        </p:spPr>
        <p:txBody>
          <a:bodyPr/>
          <a:lstStyle>
            <a:lvl1pPr marL="0" indent="0">
              <a:buFont typeface="Wingdings" pitchFamily="2" charset="2"/>
              <a:buNone/>
              <a:defRPr sz="2800"/>
            </a:lvl1pPr>
          </a:lstStyle>
          <a:p>
            <a:r>
              <a:rPr lang="en-US" altLang="en-US"/>
              <a:t>Click to edit Master subtitle style</a:t>
            </a:r>
          </a:p>
        </p:txBody>
      </p:sp>
      <p:sp>
        <p:nvSpPr>
          <p:cNvPr id="6" name="Rectangle 4"/>
          <p:cNvSpPr>
            <a:spLocks noGrp="1" noChangeArrowheads="1"/>
          </p:cNvSpPr>
          <p:nvPr>
            <p:ph type="dt" sz="half" idx="10"/>
          </p:nvPr>
        </p:nvSpPr>
        <p:spPr/>
        <p:txBody>
          <a:bodyPr/>
          <a:lstStyle>
            <a:lvl1pPr>
              <a:defRPr/>
            </a:lvl1pPr>
          </a:lstStyle>
          <a:p>
            <a:pPr>
              <a:defRPr/>
            </a:pPr>
            <a:endParaRPr lang="en-US" altLang="en-US"/>
          </a:p>
        </p:txBody>
      </p:sp>
      <p:sp>
        <p:nvSpPr>
          <p:cNvPr id="7" name="Rectangle 5"/>
          <p:cNvSpPr>
            <a:spLocks noGrp="1" noChangeArrowheads="1"/>
          </p:cNvSpPr>
          <p:nvPr>
            <p:ph type="ftr" sz="quarter" idx="11"/>
          </p:nvPr>
        </p:nvSpPr>
        <p:spPr>
          <a:xfrm>
            <a:off x="3124200" y="6243638"/>
            <a:ext cx="2895600" cy="457200"/>
          </a:xfrm>
        </p:spPr>
        <p:txBody>
          <a:bodyPr/>
          <a:lstStyle>
            <a:lvl1pPr>
              <a:defRPr/>
            </a:lvl1pPr>
          </a:lstStyle>
          <a:p>
            <a:pPr>
              <a:defRPr/>
            </a:pPr>
            <a:r>
              <a:rPr lang="en-US" altLang="en-US"/>
              <a:t>Kỹ thuật lập trình</a:t>
            </a:r>
          </a:p>
        </p:txBody>
      </p:sp>
      <p:sp>
        <p:nvSpPr>
          <p:cNvPr id="8" name="Rectangle 6"/>
          <p:cNvSpPr>
            <a:spLocks noGrp="1" noChangeArrowheads="1"/>
          </p:cNvSpPr>
          <p:nvPr>
            <p:ph type="sldNum" sz="quarter" idx="12"/>
          </p:nvPr>
        </p:nvSpPr>
        <p:spPr/>
        <p:txBody>
          <a:bodyPr/>
          <a:lstStyle>
            <a:lvl1pPr>
              <a:defRPr/>
            </a:lvl1pPr>
          </a:lstStyle>
          <a:p>
            <a:pPr>
              <a:defRPr/>
            </a:pPr>
            <a:fld id="{190F4B5A-2F9D-4CDE-8CCA-2CD3667AC658}" type="slidenum">
              <a:rPr lang="en-US" altLang="en-US"/>
              <a:pPr>
                <a:defRPr/>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atin typeface="+mn-lt"/>
              </a:defRPr>
            </a:lvl1p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ltLang="en-US"/>
              <a:t>Kỹ thuật lập trình</a:t>
            </a:r>
          </a:p>
        </p:txBody>
      </p:sp>
      <p:sp>
        <p:nvSpPr>
          <p:cNvPr id="6" name="Rectangle 6"/>
          <p:cNvSpPr>
            <a:spLocks noGrp="1" noChangeArrowheads="1"/>
          </p:cNvSpPr>
          <p:nvPr>
            <p:ph type="sldNum" sz="quarter" idx="12"/>
          </p:nvPr>
        </p:nvSpPr>
        <p:spPr>
          <a:ln/>
        </p:spPr>
        <p:txBody>
          <a:bodyPr/>
          <a:lstStyle>
            <a:lvl1pPr>
              <a:defRPr/>
            </a:lvl1pPr>
          </a:lstStyle>
          <a:p>
            <a:pPr>
              <a:defRPr/>
            </a:pPr>
            <a:fld id="{6895F13D-2243-4AFF-8257-2FF66CC2ADDE}" type="slidenum">
              <a:rPr lang="en-US" altLang="en-US"/>
              <a:pPr>
                <a:defRPr/>
              </a:pPr>
              <a:t>‹#›</a:t>
            </a:fld>
            <a:r>
              <a:rPr lang="en-US" altLang="en-US"/>
              <a:t>/49</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ltLang="en-US"/>
              <a:t>Kỹ thuật lập trình</a:t>
            </a:r>
          </a:p>
        </p:txBody>
      </p:sp>
      <p:sp>
        <p:nvSpPr>
          <p:cNvPr id="7" name="Rectangle 6"/>
          <p:cNvSpPr>
            <a:spLocks noGrp="1" noChangeArrowheads="1"/>
          </p:cNvSpPr>
          <p:nvPr>
            <p:ph type="sldNum" sz="quarter" idx="12"/>
          </p:nvPr>
        </p:nvSpPr>
        <p:spPr>
          <a:ln/>
        </p:spPr>
        <p:txBody>
          <a:bodyPr/>
          <a:lstStyle>
            <a:lvl1pPr>
              <a:defRPr/>
            </a:lvl1pPr>
          </a:lstStyle>
          <a:p>
            <a:pPr>
              <a:defRPr/>
            </a:pPr>
            <a:fld id="{833507CD-2E83-4BF9-A16D-D5DF1F66D9A8}" type="slidenum">
              <a:rPr lang="en-US" altLang="en-US"/>
              <a:pPr>
                <a:defRPr/>
              </a:pPr>
              <a:t>‹#›</a:t>
            </a:fld>
            <a:r>
              <a:rPr lang="en-US" altLang="en-US"/>
              <a:t>/49</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p:cNvSpPr>
            <a:spLocks noGrp="1" noChangeArrowheads="1"/>
          </p:cNvSpPr>
          <p:nvPr>
            <p:ph type="ftr" sz="quarter" idx="11"/>
          </p:nvPr>
        </p:nvSpPr>
        <p:spPr>
          <a:ln/>
        </p:spPr>
        <p:txBody>
          <a:bodyPr/>
          <a:lstStyle>
            <a:lvl1pPr>
              <a:defRPr/>
            </a:lvl1pPr>
          </a:lstStyle>
          <a:p>
            <a:pPr>
              <a:defRPr/>
            </a:pPr>
            <a:r>
              <a:rPr lang="en-US" altLang="en-US"/>
              <a:t>Kỹ thuật lập trình</a:t>
            </a:r>
          </a:p>
        </p:txBody>
      </p:sp>
      <p:sp>
        <p:nvSpPr>
          <p:cNvPr id="5" name="Rectangle 6"/>
          <p:cNvSpPr>
            <a:spLocks noGrp="1" noChangeArrowheads="1"/>
          </p:cNvSpPr>
          <p:nvPr>
            <p:ph type="sldNum" sz="quarter" idx="12"/>
          </p:nvPr>
        </p:nvSpPr>
        <p:spPr>
          <a:ln/>
        </p:spPr>
        <p:txBody>
          <a:bodyPr/>
          <a:lstStyle>
            <a:lvl1pPr>
              <a:defRPr/>
            </a:lvl1pPr>
          </a:lstStyle>
          <a:p>
            <a:pPr>
              <a:defRPr/>
            </a:pPr>
            <a:fld id="{59F7EB46-E77F-4E69-9204-FC69F0D9F1E6}" type="slidenum">
              <a:rPr lang="en-US" altLang="en-US"/>
              <a:pPr>
                <a:defRPr/>
              </a:pPr>
              <a:t>‹#›</a:t>
            </a:fld>
            <a:r>
              <a:rPr lang="en-US" altLang="en-US"/>
              <a:t>/49</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p:cNvSpPr>
            <a:spLocks noGrp="1" noChangeArrowheads="1"/>
          </p:cNvSpPr>
          <p:nvPr>
            <p:ph type="ftr" sz="quarter" idx="11"/>
          </p:nvPr>
        </p:nvSpPr>
        <p:spPr>
          <a:ln/>
        </p:spPr>
        <p:txBody>
          <a:bodyPr/>
          <a:lstStyle>
            <a:lvl1pPr>
              <a:defRPr/>
            </a:lvl1pPr>
          </a:lstStyle>
          <a:p>
            <a:pPr>
              <a:defRPr/>
            </a:pPr>
            <a:r>
              <a:rPr lang="en-US" altLang="en-US"/>
              <a:t>Kỹ thuật lập trình</a:t>
            </a:r>
          </a:p>
        </p:txBody>
      </p:sp>
      <p:sp>
        <p:nvSpPr>
          <p:cNvPr id="4" name="Rectangle 6"/>
          <p:cNvSpPr>
            <a:spLocks noGrp="1" noChangeArrowheads="1"/>
          </p:cNvSpPr>
          <p:nvPr>
            <p:ph type="sldNum" sz="quarter" idx="12"/>
          </p:nvPr>
        </p:nvSpPr>
        <p:spPr>
          <a:ln/>
        </p:spPr>
        <p:txBody>
          <a:bodyPr/>
          <a:lstStyle>
            <a:lvl1pPr>
              <a:defRPr/>
            </a:lvl1pPr>
          </a:lstStyle>
          <a:p>
            <a:pPr>
              <a:defRPr/>
            </a:pPr>
            <a:fld id="{3835139A-2335-4F63-A742-923C304FE361}" type="slidenum">
              <a:rPr lang="en-US" altLang="en-US"/>
              <a:pPr>
                <a:defRPr/>
              </a:pPr>
              <a:t>‹#›</a:t>
            </a:fld>
            <a:r>
              <a:rPr lang="en-US" altLang="en-US"/>
              <a:t>/49</a:t>
            </a: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7813"/>
            <a:ext cx="8229600" cy="11398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600200"/>
            <a:ext cx="8229600" cy="45307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100" name="Rectangle 4"/>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mj-lt"/>
              </a:defRPr>
            </a:lvl1pPr>
          </a:lstStyle>
          <a:p>
            <a:pPr>
              <a:defRPr/>
            </a:pPr>
            <a:endParaRPr lang="en-US" altLang="en-US"/>
          </a:p>
        </p:txBody>
      </p:sp>
      <p:sp>
        <p:nvSpPr>
          <p:cNvPr id="4101"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latin typeface="+mj-lt"/>
              </a:defRPr>
            </a:lvl1pPr>
          </a:lstStyle>
          <a:p>
            <a:pPr>
              <a:defRPr/>
            </a:pPr>
            <a:r>
              <a:rPr lang="en-US" altLang="en-US"/>
              <a:t>Kỹ thuật lập trình</a:t>
            </a:r>
          </a:p>
        </p:txBody>
      </p:sp>
      <p:sp>
        <p:nvSpPr>
          <p:cNvPr id="4102" name="Rectangle 6"/>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mj-lt"/>
              </a:defRPr>
            </a:lvl1pPr>
          </a:lstStyle>
          <a:p>
            <a:pPr>
              <a:defRPr/>
            </a:pPr>
            <a:fld id="{60E778DF-96CD-463B-8841-567FFE6EB0DA}" type="slidenum">
              <a:rPr lang="en-US" altLang="en-US"/>
              <a:pPr>
                <a:defRPr/>
              </a:pPr>
              <a:t>‹#›</a:t>
            </a:fld>
            <a:r>
              <a:rPr lang="en-US" altLang="en-US"/>
              <a:t>/49</a:t>
            </a:r>
          </a:p>
        </p:txBody>
      </p:sp>
      <p:sp>
        <p:nvSpPr>
          <p:cNvPr id="4103" name="Freeform 7"/>
          <p:cNvSpPr>
            <a:spLocks noChangeArrowheads="1"/>
          </p:cNvSpPr>
          <p:nvPr/>
        </p:nvSpPr>
        <p:spPr bwMode="auto">
          <a:xfrm>
            <a:off x="381000" y="228600"/>
            <a:ext cx="8229600" cy="609600"/>
          </a:xfrm>
          <a:custGeom>
            <a:avLst/>
            <a:gdLst/>
            <a:ahLst/>
            <a:cxnLst>
              <a:cxn ang="0">
                <a:pos x="0" y="1000"/>
              </a:cxn>
              <a:cxn ang="0">
                <a:pos x="0" y="0"/>
              </a:cxn>
              <a:cxn ang="0">
                <a:pos x="1000" y="0"/>
              </a:cxn>
            </a:cxnLst>
            <a:rect l="0" t="0" r="r" b="b"/>
            <a:pathLst>
              <a:path w="1000" h="1000">
                <a:moveTo>
                  <a:pt x="0" y="1000"/>
                </a:moveTo>
                <a:lnTo>
                  <a:pt x="0" y="0"/>
                </a:lnTo>
                <a:lnTo>
                  <a:pt x="1000" y="0"/>
                </a:lnTo>
              </a:path>
            </a:pathLst>
          </a:custGeom>
          <a:noFill/>
          <a:ln w="19050" cap="flat" cmpd="sng">
            <a:solidFill>
              <a:schemeClr val="accent1"/>
            </a:solidFill>
            <a:prstDash val="solid"/>
            <a:miter lim="800000"/>
            <a:headEnd/>
            <a:tailEnd/>
          </a:ln>
        </p:spPr>
        <p:txBody>
          <a:bodyPr/>
          <a:lstStyle/>
          <a:p>
            <a:pPr>
              <a:defRPr/>
            </a:pPr>
            <a:endParaRPr lang="en-US"/>
          </a:p>
        </p:txBody>
      </p:sp>
      <p:sp>
        <p:nvSpPr>
          <p:cNvPr id="4104" name="Line 8"/>
          <p:cNvSpPr>
            <a:spLocks noChangeShapeType="1"/>
          </p:cNvSpPr>
          <p:nvPr/>
        </p:nvSpPr>
        <p:spPr bwMode="auto">
          <a:xfrm>
            <a:off x="457200" y="6172200"/>
            <a:ext cx="8229600" cy="0"/>
          </a:xfrm>
          <a:prstGeom prst="line">
            <a:avLst/>
          </a:prstGeom>
          <a:noFill/>
          <a:ln w="19050">
            <a:solidFill>
              <a:schemeClr val="accent1"/>
            </a:solidFill>
            <a:round/>
            <a:headEnd/>
            <a:tailEnd/>
          </a:ln>
          <a:effectLst/>
        </p:spPr>
        <p:txBody>
          <a:bodyPr/>
          <a:lstStyle/>
          <a:p>
            <a:pPr>
              <a:defRPr/>
            </a:pPr>
            <a:endParaRPr lang="en-US"/>
          </a:p>
        </p:txBody>
      </p:sp>
    </p:spTree>
  </p:cSld>
  <p:clrMap bg1="lt1" tx1="dk1" bg2="lt2" tx2="dk2" accent1="accent1" accent2="accent2" accent3="accent3" accent4="accent4" accent5="accent5" accent6="accent6" hlink="hlink" folHlink="folHlink"/>
  <p:sldLayoutIdLst>
    <p:sldLayoutId id="2147483726" r:id="rId1"/>
    <p:sldLayoutId id="2147483722" r:id="rId2"/>
    <p:sldLayoutId id="2147483723" r:id="rId3"/>
    <p:sldLayoutId id="2147483724" r:id="rId4"/>
    <p:sldLayoutId id="2147483725" r:id="rId5"/>
  </p:sldLayoutIdLst>
  <p:timing>
    <p:tnLst>
      <p:par>
        <p:cTn id="1" dur="indefinite" restart="never" nodeType="tmRoot"/>
      </p:par>
    </p:tnLst>
  </p:timing>
  <p:hf hdr="0" dt="0"/>
  <p:txStyles>
    <p:titleStyle>
      <a:lvl1pPr algn="l" rtl="0" eaLnBrk="0" fontAlgn="base" hangingPunct="0">
        <a:spcBef>
          <a:spcPct val="0"/>
        </a:spcBef>
        <a:spcAft>
          <a:spcPct val="0"/>
        </a:spcAft>
        <a:defRPr sz="3600">
          <a:solidFill>
            <a:schemeClr val="tx2"/>
          </a:solidFill>
          <a:latin typeface="+mn-lt"/>
          <a:ea typeface="+mj-ea"/>
          <a:cs typeface="+mj-cs"/>
        </a:defRPr>
      </a:lvl1pPr>
      <a:lvl2pPr algn="l" rtl="0" eaLnBrk="0" fontAlgn="base" hangingPunct="0">
        <a:spcBef>
          <a:spcPct val="0"/>
        </a:spcBef>
        <a:spcAft>
          <a:spcPct val="0"/>
        </a:spcAft>
        <a:defRPr sz="3600">
          <a:solidFill>
            <a:schemeClr val="tx2"/>
          </a:solidFill>
          <a:latin typeface="Arial" charset="0"/>
        </a:defRPr>
      </a:lvl2pPr>
      <a:lvl3pPr algn="l" rtl="0" eaLnBrk="0" fontAlgn="base" hangingPunct="0">
        <a:spcBef>
          <a:spcPct val="0"/>
        </a:spcBef>
        <a:spcAft>
          <a:spcPct val="0"/>
        </a:spcAft>
        <a:defRPr sz="3600">
          <a:solidFill>
            <a:schemeClr val="tx2"/>
          </a:solidFill>
          <a:latin typeface="Arial" charset="0"/>
        </a:defRPr>
      </a:lvl3pPr>
      <a:lvl4pPr algn="l" rtl="0" eaLnBrk="0" fontAlgn="base" hangingPunct="0">
        <a:spcBef>
          <a:spcPct val="0"/>
        </a:spcBef>
        <a:spcAft>
          <a:spcPct val="0"/>
        </a:spcAft>
        <a:defRPr sz="3600">
          <a:solidFill>
            <a:schemeClr val="tx2"/>
          </a:solidFill>
          <a:latin typeface="Arial" charset="0"/>
        </a:defRPr>
      </a:lvl4pPr>
      <a:lvl5pPr algn="l" rtl="0" eaLnBrk="0" fontAlgn="base" hangingPunct="0">
        <a:spcBef>
          <a:spcPct val="0"/>
        </a:spcBef>
        <a:spcAft>
          <a:spcPct val="0"/>
        </a:spcAft>
        <a:defRPr sz="3600">
          <a:solidFill>
            <a:schemeClr val="tx2"/>
          </a:solidFill>
          <a:latin typeface="Arial" charset="0"/>
        </a:defRPr>
      </a:lvl5pPr>
      <a:lvl6pPr marL="457200" algn="l" rtl="0" fontAlgn="base">
        <a:spcBef>
          <a:spcPct val="0"/>
        </a:spcBef>
        <a:spcAft>
          <a:spcPct val="0"/>
        </a:spcAft>
        <a:defRPr sz="4200">
          <a:solidFill>
            <a:schemeClr val="tx2"/>
          </a:solidFill>
          <a:latin typeface="Garamond" pitchFamily="18" charset="0"/>
        </a:defRPr>
      </a:lvl6pPr>
      <a:lvl7pPr marL="914400" algn="l" rtl="0" fontAlgn="base">
        <a:spcBef>
          <a:spcPct val="0"/>
        </a:spcBef>
        <a:spcAft>
          <a:spcPct val="0"/>
        </a:spcAft>
        <a:defRPr sz="4200">
          <a:solidFill>
            <a:schemeClr val="tx2"/>
          </a:solidFill>
          <a:latin typeface="Garamond" pitchFamily="18" charset="0"/>
        </a:defRPr>
      </a:lvl7pPr>
      <a:lvl8pPr marL="1371600" algn="l" rtl="0" fontAlgn="base">
        <a:spcBef>
          <a:spcPct val="0"/>
        </a:spcBef>
        <a:spcAft>
          <a:spcPct val="0"/>
        </a:spcAft>
        <a:defRPr sz="4200">
          <a:solidFill>
            <a:schemeClr val="tx2"/>
          </a:solidFill>
          <a:latin typeface="Garamond" pitchFamily="18" charset="0"/>
        </a:defRPr>
      </a:lvl8pPr>
      <a:lvl9pPr marL="1828800" algn="l" rtl="0" fontAlgn="base">
        <a:spcBef>
          <a:spcPct val="0"/>
        </a:spcBef>
        <a:spcAft>
          <a:spcPct val="0"/>
        </a:spcAft>
        <a:defRPr sz="4200">
          <a:solidFill>
            <a:schemeClr val="tx2"/>
          </a:solidFill>
          <a:latin typeface="Garamond" pitchFamily="18" charset="0"/>
        </a:defRPr>
      </a:lvl9pPr>
    </p:titleStyle>
    <p:bodyStyle>
      <a:lvl1pPr marL="342900" indent="-342900" algn="l" rtl="0" eaLnBrk="0" fontAlgn="base" hangingPunct="0">
        <a:spcBef>
          <a:spcPct val="20000"/>
        </a:spcBef>
        <a:spcAft>
          <a:spcPct val="0"/>
        </a:spcAft>
        <a:buClr>
          <a:schemeClr val="accent1"/>
        </a:buClr>
        <a:buSzPct val="65000"/>
        <a:buFont typeface="Wingdings" pitchFamily="2" charset="2"/>
        <a:buChar char="n"/>
        <a:defRPr sz="3000">
          <a:solidFill>
            <a:schemeClr val="tx1"/>
          </a:solidFill>
          <a:latin typeface="+mn-lt"/>
          <a:ea typeface="+mn-ea"/>
          <a:cs typeface="+mn-cs"/>
        </a:defRPr>
      </a:lvl1pPr>
      <a:lvl2pPr marL="669925" indent="-325438" algn="l" rtl="0" eaLnBrk="0" fontAlgn="base" hangingPunct="0">
        <a:spcBef>
          <a:spcPct val="20000"/>
        </a:spcBef>
        <a:spcAft>
          <a:spcPct val="0"/>
        </a:spcAft>
        <a:buClr>
          <a:schemeClr val="accent2"/>
        </a:buClr>
        <a:buSzPct val="60000"/>
        <a:buFont typeface="Wingdings" pitchFamily="2" charset="2"/>
        <a:buChar char="q"/>
        <a:defRPr sz="2600">
          <a:solidFill>
            <a:schemeClr val="tx1"/>
          </a:solidFill>
          <a:latin typeface="+mn-lt"/>
        </a:defRPr>
      </a:lvl2pPr>
      <a:lvl3pPr marL="1022350" indent="-350838" algn="l" rtl="0" eaLnBrk="0" fontAlgn="base" hangingPunct="0">
        <a:spcBef>
          <a:spcPct val="20000"/>
        </a:spcBef>
        <a:spcAft>
          <a:spcPct val="0"/>
        </a:spcAft>
        <a:buClr>
          <a:schemeClr val="accent1"/>
        </a:buClr>
        <a:buSzPct val="65000"/>
        <a:buFont typeface="Wingdings" pitchFamily="2" charset="2"/>
        <a:buChar char="n"/>
        <a:defRPr sz="2200">
          <a:solidFill>
            <a:schemeClr val="tx1"/>
          </a:solidFill>
          <a:latin typeface="+mn-lt"/>
        </a:defRPr>
      </a:lvl3pPr>
      <a:lvl4pPr marL="1339850" indent="-315913" algn="l" rtl="0" eaLnBrk="0" fontAlgn="base" hangingPunct="0">
        <a:spcBef>
          <a:spcPct val="20000"/>
        </a:spcBef>
        <a:spcAft>
          <a:spcPct val="0"/>
        </a:spcAft>
        <a:buClr>
          <a:schemeClr val="accent2"/>
        </a:buClr>
        <a:buSzPct val="70000"/>
        <a:buFont typeface="Wingdings" pitchFamily="2" charset="2"/>
        <a:buChar char="q"/>
        <a:defRPr sz="2000">
          <a:solidFill>
            <a:schemeClr val="tx1"/>
          </a:solidFill>
          <a:latin typeface="+mn-lt"/>
        </a:defRPr>
      </a:lvl4pPr>
      <a:lvl5pPr marL="1681163" indent="-339725" algn="l" rtl="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mn-lt"/>
        </a:defRPr>
      </a:lvl5pPr>
      <a:lvl6pPr marL="21383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6pPr>
      <a:lvl7pPr marL="25955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7pPr>
      <a:lvl8pPr marL="30527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8pPr>
      <a:lvl9pPr marL="35099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5"/>
          <p:cNvSpPr>
            <a:spLocks noGrp="1" noChangeArrowheads="1"/>
          </p:cNvSpPr>
          <p:nvPr>
            <p:ph type="ftr" sz="quarter" idx="11"/>
          </p:nvPr>
        </p:nvSpPr>
        <p:spPr/>
        <p:txBody>
          <a:bodyPr/>
          <a:lstStyle/>
          <a:p>
            <a:pPr>
              <a:defRPr/>
            </a:pPr>
            <a:r>
              <a:rPr lang="en-US" altLang="en-US"/>
              <a:t>Kỹ thuật lập trình</a:t>
            </a:r>
          </a:p>
        </p:txBody>
      </p:sp>
      <p:sp>
        <p:nvSpPr>
          <p:cNvPr id="5" name="Rectangle 6"/>
          <p:cNvSpPr>
            <a:spLocks noGrp="1" noChangeArrowheads="1"/>
          </p:cNvSpPr>
          <p:nvPr>
            <p:ph type="sldNum" sz="quarter" idx="12"/>
          </p:nvPr>
        </p:nvSpPr>
        <p:spPr/>
        <p:txBody>
          <a:bodyPr/>
          <a:lstStyle/>
          <a:p>
            <a:pPr>
              <a:defRPr/>
            </a:pPr>
            <a:fld id="{47AB98FC-857C-404A-84F6-97860EF799EC}" type="slidenum">
              <a:rPr lang="en-US" altLang="en-US"/>
              <a:pPr>
                <a:defRPr/>
              </a:pPr>
              <a:t>1</a:t>
            </a:fld>
            <a:endParaRPr lang="en-US" altLang="en-US"/>
          </a:p>
        </p:txBody>
      </p:sp>
      <p:sp>
        <p:nvSpPr>
          <p:cNvPr id="3076" name="Rectangle 2"/>
          <p:cNvSpPr>
            <a:spLocks noGrp="1" noChangeArrowheads="1"/>
          </p:cNvSpPr>
          <p:nvPr>
            <p:ph type="ctrTitle"/>
          </p:nvPr>
        </p:nvSpPr>
        <p:spPr/>
        <p:txBody>
          <a:bodyPr/>
          <a:lstStyle/>
          <a:p>
            <a:pPr eaLnBrk="1" hangingPunct="1"/>
            <a:r>
              <a:rPr lang="en-US" smtClean="0"/>
              <a:t>Phần 2: Ngôn ngữ C++</a:t>
            </a:r>
          </a:p>
        </p:txBody>
      </p:sp>
      <p:sp>
        <p:nvSpPr>
          <p:cNvPr id="3077" name="Rectangle 3"/>
          <p:cNvSpPr>
            <a:spLocks noGrp="1" noChangeArrowheads="1"/>
          </p:cNvSpPr>
          <p:nvPr>
            <p:ph type="subTitle" idx="1"/>
          </p:nvPr>
        </p:nvSpPr>
        <p:spPr/>
        <p:txBody>
          <a:bodyPr/>
          <a:lstStyle/>
          <a:p>
            <a:pPr eaLnBrk="1" hangingPunct="1"/>
            <a:r>
              <a:rPr lang="en-US" smtClean="0"/>
              <a:t>Chương 2: Giới thiệu về ngôn ngữ lập trình C++</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Footer Placeholder 4"/>
          <p:cNvSpPr>
            <a:spLocks noGrp="1"/>
          </p:cNvSpPr>
          <p:nvPr>
            <p:ph type="ftr" sz="quarter" idx="11"/>
          </p:nvPr>
        </p:nvSpPr>
        <p:spPr/>
        <p:txBody>
          <a:bodyPr/>
          <a:lstStyle/>
          <a:p>
            <a:pPr>
              <a:defRPr/>
            </a:pPr>
            <a:r>
              <a:rPr lang="en-US" altLang="en-US"/>
              <a:t>Kỹ thuật lập trình</a:t>
            </a:r>
          </a:p>
        </p:txBody>
      </p:sp>
      <p:sp>
        <p:nvSpPr>
          <p:cNvPr id="14" name="Slide Number Placeholder 5"/>
          <p:cNvSpPr>
            <a:spLocks noGrp="1"/>
          </p:cNvSpPr>
          <p:nvPr>
            <p:ph type="sldNum" sz="quarter" idx="12"/>
          </p:nvPr>
        </p:nvSpPr>
        <p:spPr/>
        <p:txBody>
          <a:bodyPr/>
          <a:lstStyle/>
          <a:p>
            <a:pPr>
              <a:defRPr/>
            </a:pPr>
            <a:fld id="{B582F59E-2C71-40A9-B787-8E0AAC58EC66}" type="slidenum">
              <a:rPr lang="en-US" altLang="en-US"/>
              <a:pPr>
                <a:defRPr/>
              </a:pPr>
              <a:t>10</a:t>
            </a:fld>
            <a:r>
              <a:rPr lang="en-US" altLang="en-US"/>
              <a:t>/49</a:t>
            </a:r>
          </a:p>
        </p:txBody>
      </p:sp>
      <p:sp>
        <p:nvSpPr>
          <p:cNvPr id="12292" name="Rectangle 2"/>
          <p:cNvSpPr>
            <a:spLocks noGrp="1" noChangeArrowheads="1"/>
          </p:cNvSpPr>
          <p:nvPr>
            <p:ph type="title"/>
          </p:nvPr>
        </p:nvSpPr>
        <p:spPr/>
        <p:txBody>
          <a:bodyPr/>
          <a:lstStyle/>
          <a:p>
            <a:pPr eaLnBrk="1" hangingPunct="1"/>
            <a:r>
              <a:rPr lang="en-US" smtClean="0"/>
              <a:t>Đối tượng và lớp</a:t>
            </a:r>
          </a:p>
        </p:txBody>
      </p:sp>
      <p:sp>
        <p:nvSpPr>
          <p:cNvPr id="12293" name="Rectangle 3"/>
          <p:cNvSpPr>
            <a:spLocks noGrp="1" noChangeArrowheads="1"/>
          </p:cNvSpPr>
          <p:nvPr>
            <p:ph type="body" idx="1"/>
          </p:nvPr>
        </p:nvSpPr>
        <p:spPr/>
        <p:txBody>
          <a:bodyPr/>
          <a:lstStyle/>
          <a:p>
            <a:pPr eaLnBrk="1" hangingPunct="1"/>
            <a:r>
              <a:rPr lang="en-US" smtClean="0"/>
              <a:t>Lớp</a:t>
            </a:r>
          </a:p>
          <a:p>
            <a:pPr lvl="1" eaLnBrk="1" hangingPunct="1"/>
            <a:r>
              <a:rPr lang="en-US" sz="2200" smtClean="0"/>
              <a:t>Là sự khái quát hóa các đối tượng cùng loại</a:t>
            </a:r>
          </a:p>
          <a:p>
            <a:pPr lvl="1" eaLnBrk="1" hangingPunct="1"/>
            <a:r>
              <a:rPr lang="en-US" sz="2200" smtClean="0"/>
              <a:t>Có ý nghĩa đối với đối tượng tương tự như ý nghĩa của kiểu dữ liệu đối với các đối tượng dữ liệu, là cho phép dễ dàng tạo ra nhiều đối tượng cùng một kiểu (chung các kiểu dữ liệu và các phương thức)</a:t>
            </a:r>
          </a:p>
        </p:txBody>
      </p:sp>
      <p:sp>
        <p:nvSpPr>
          <p:cNvPr id="12294" name="Rectangle 4"/>
          <p:cNvSpPr>
            <a:spLocks noChangeArrowheads="1"/>
          </p:cNvSpPr>
          <p:nvPr/>
        </p:nvSpPr>
        <p:spPr bwMode="auto">
          <a:xfrm>
            <a:off x="1524000" y="4038600"/>
            <a:ext cx="1752600" cy="381000"/>
          </a:xfrm>
          <a:prstGeom prst="rect">
            <a:avLst/>
          </a:prstGeom>
          <a:solidFill>
            <a:schemeClr val="accent5"/>
          </a:solidFill>
          <a:ln w="9525">
            <a:solidFill>
              <a:schemeClr val="tx1"/>
            </a:solidFill>
            <a:miter lim="800000"/>
            <a:headEnd/>
            <a:tailEnd/>
          </a:ln>
        </p:spPr>
        <p:txBody>
          <a:bodyPr wrap="none" anchor="ctr"/>
          <a:lstStyle/>
          <a:p>
            <a:pPr algn="ctr"/>
            <a:r>
              <a:rPr lang="en-US"/>
              <a:t>Hình tròn</a:t>
            </a:r>
          </a:p>
        </p:txBody>
      </p:sp>
      <p:sp>
        <p:nvSpPr>
          <p:cNvPr id="12295" name="Rectangle 5"/>
          <p:cNvSpPr>
            <a:spLocks noChangeArrowheads="1"/>
          </p:cNvSpPr>
          <p:nvPr/>
        </p:nvSpPr>
        <p:spPr bwMode="auto">
          <a:xfrm>
            <a:off x="1524000" y="4419600"/>
            <a:ext cx="1752600" cy="838200"/>
          </a:xfrm>
          <a:prstGeom prst="rect">
            <a:avLst/>
          </a:prstGeom>
          <a:solidFill>
            <a:schemeClr val="accent3">
              <a:lumMod val="95000"/>
            </a:schemeClr>
          </a:solidFill>
          <a:ln w="9525">
            <a:solidFill>
              <a:schemeClr val="tx1"/>
            </a:solidFill>
            <a:miter lim="800000"/>
            <a:headEnd/>
            <a:tailEnd/>
          </a:ln>
        </p:spPr>
        <p:txBody>
          <a:bodyPr wrap="none" anchor="ctr"/>
          <a:lstStyle/>
          <a:p>
            <a:pPr algn="ctr"/>
            <a:r>
              <a:rPr lang="en-US"/>
              <a:t>Bán kính r</a:t>
            </a:r>
          </a:p>
        </p:txBody>
      </p:sp>
      <p:sp>
        <p:nvSpPr>
          <p:cNvPr id="12296" name="Rectangle 6"/>
          <p:cNvSpPr>
            <a:spLocks noChangeArrowheads="1"/>
          </p:cNvSpPr>
          <p:nvPr/>
        </p:nvSpPr>
        <p:spPr bwMode="auto">
          <a:xfrm>
            <a:off x="1524000" y="5257800"/>
            <a:ext cx="1752600" cy="838200"/>
          </a:xfrm>
          <a:prstGeom prst="rect">
            <a:avLst/>
          </a:prstGeom>
          <a:solidFill>
            <a:schemeClr val="accent3">
              <a:lumMod val="95000"/>
            </a:schemeClr>
          </a:solidFill>
          <a:ln w="9525">
            <a:solidFill>
              <a:schemeClr val="tx1"/>
            </a:solidFill>
            <a:miter lim="800000"/>
            <a:headEnd/>
            <a:tailEnd/>
          </a:ln>
        </p:spPr>
        <p:txBody>
          <a:bodyPr wrap="none" anchor="ctr"/>
          <a:lstStyle/>
          <a:p>
            <a:pPr algn="ctr"/>
            <a:r>
              <a:rPr lang="en-US"/>
              <a:t>TínhChuVi()</a:t>
            </a:r>
          </a:p>
          <a:p>
            <a:pPr algn="ctr"/>
            <a:r>
              <a:rPr lang="en-US"/>
              <a:t>TínhDiệnTích()</a:t>
            </a:r>
          </a:p>
        </p:txBody>
      </p:sp>
      <p:sp>
        <p:nvSpPr>
          <p:cNvPr id="12297" name="Rectangle 7"/>
          <p:cNvSpPr>
            <a:spLocks noChangeArrowheads="1"/>
          </p:cNvSpPr>
          <p:nvPr/>
        </p:nvSpPr>
        <p:spPr bwMode="auto">
          <a:xfrm>
            <a:off x="6324600" y="4038600"/>
            <a:ext cx="1752600" cy="381000"/>
          </a:xfrm>
          <a:prstGeom prst="rect">
            <a:avLst/>
          </a:prstGeom>
          <a:solidFill>
            <a:schemeClr val="accent5"/>
          </a:solidFill>
          <a:ln w="9525">
            <a:solidFill>
              <a:schemeClr val="tx1"/>
            </a:solidFill>
            <a:miter lim="800000"/>
            <a:headEnd/>
            <a:tailEnd/>
          </a:ln>
        </p:spPr>
        <p:txBody>
          <a:bodyPr wrap="none" anchor="ctr"/>
          <a:lstStyle/>
          <a:p>
            <a:pPr algn="ctr"/>
            <a:r>
              <a:rPr lang="en-US"/>
              <a:t>PT bậc 2 </a:t>
            </a:r>
          </a:p>
        </p:txBody>
      </p:sp>
      <p:sp>
        <p:nvSpPr>
          <p:cNvPr id="12298" name="Rectangle 8"/>
          <p:cNvSpPr>
            <a:spLocks noChangeArrowheads="1"/>
          </p:cNvSpPr>
          <p:nvPr/>
        </p:nvSpPr>
        <p:spPr bwMode="auto">
          <a:xfrm>
            <a:off x="6324600" y="4419600"/>
            <a:ext cx="1752600" cy="838200"/>
          </a:xfrm>
          <a:prstGeom prst="rect">
            <a:avLst/>
          </a:prstGeom>
          <a:solidFill>
            <a:schemeClr val="accent3">
              <a:lumMod val="95000"/>
            </a:schemeClr>
          </a:solidFill>
          <a:ln w="9525">
            <a:solidFill>
              <a:schemeClr val="tx1"/>
            </a:solidFill>
            <a:miter lim="800000"/>
            <a:headEnd/>
            <a:tailEnd/>
          </a:ln>
        </p:spPr>
        <p:txBody>
          <a:bodyPr wrap="none" anchor="ctr"/>
          <a:lstStyle/>
          <a:p>
            <a:pPr algn="ctr"/>
            <a:r>
              <a:rPr lang="en-US"/>
              <a:t>a;</a:t>
            </a:r>
          </a:p>
          <a:p>
            <a:pPr algn="ctr"/>
            <a:r>
              <a:rPr lang="en-US"/>
              <a:t>b;</a:t>
            </a:r>
          </a:p>
          <a:p>
            <a:pPr algn="ctr"/>
            <a:r>
              <a:rPr lang="en-US"/>
              <a:t>c;</a:t>
            </a:r>
          </a:p>
        </p:txBody>
      </p:sp>
      <p:sp>
        <p:nvSpPr>
          <p:cNvPr id="12299" name="Rectangle 9"/>
          <p:cNvSpPr>
            <a:spLocks noChangeArrowheads="1"/>
          </p:cNvSpPr>
          <p:nvPr/>
        </p:nvSpPr>
        <p:spPr bwMode="auto">
          <a:xfrm>
            <a:off x="6324600" y="5257800"/>
            <a:ext cx="1752600" cy="838200"/>
          </a:xfrm>
          <a:prstGeom prst="rect">
            <a:avLst/>
          </a:prstGeom>
          <a:solidFill>
            <a:schemeClr val="accent3">
              <a:lumMod val="95000"/>
            </a:schemeClr>
          </a:solidFill>
          <a:ln w="9525">
            <a:solidFill>
              <a:schemeClr val="tx1"/>
            </a:solidFill>
            <a:miter lim="800000"/>
            <a:headEnd/>
            <a:tailEnd/>
          </a:ln>
        </p:spPr>
        <p:txBody>
          <a:bodyPr wrap="none" anchor="ctr"/>
          <a:lstStyle/>
          <a:p>
            <a:pPr algn="ctr"/>
            <a:r>
              <a:rPr lang="en-US"/>
              <a:t>TínhDelta()</a:t>
            </a:r>
          </a:p>
          <a:p>
            <a:pPr algn="ctr"/>
            <a:r>
              <a:rPr lang="en-US"/>
              <a:t>TínhNghiem()</a:t>
            </a:r>
          </a:p>
        </p:txBody>
      </p:sp>
      <p:sp>
        <p:nvSpPr>
          <p:cNvPr id="12300" name="Rectangle 10"/>
          <p:cNvSpPr>
            <a:spLocks noChangeArrowheads="1"/>
          </p:cNvSpPr>
          <p:nvPr/>
        </p:nvSpPr>
        <p:spPr bwMode="auto">
          <a:xfrm>
            <a:off x="3810000" y="4038600"/>
            <a:ext cx="1752600" cy="381000"/>
          </a:xfrm>
          <a:prstGeom prst="rect">
            <a:avLst/>
          </a:prstGeom>
          <a:solidFill>
            <a:schemeClr val="accent5"/>
          </a:solidFill>
          <a:ln w="9525">
            <a:solidFill>
              <a:schemeClr val="tx1"/>
            </a:solidFill>
            <a:miter lim="800000"/>
            <a:headEnd/>
            <a:tailEnd/>
          </a:ln>
        </p:spPr>
        <p:txBody>
          <a:bodyPr wrap="none" anchor="ctr"/>
          <a:lstStyle/>
          <a:p>
            <a:pPr algn="ctr"/>
            <a:r>
              <a:rPr lang="en-US"/>
              <a:t>Hình chữ nhật</a:t>
            </a:r>
          </a:p>
        </p:txBody>
      </p:sp>
      <p:sp>
        <p:nvSpPr>
          <p:cNvPr id="12301" name="Rectangle 11"/>
          <p:cNvSpPr>
            <a:spLocks noChangeArrowheads="1"/>
          </p:cNvSpPr>
          <p:nvPr/>
        </p:nvSpPr>
        <p:spPr bwMode="auto">
          <a:xfrm>
            <a:off x="3810000" y="4419600"/>
            <a:ext cx="1752600" cy="838200"/>
          </a:xfrm>
          <a:prstGeom prst="rect">
            <a:avLst/>
          </a:prstGeom>
          <a:solidFill>
            <a:schemeClr val="accent3">
              <a:lumMod val="95000"/>
            </a:schemeClr>
          </a:solidFill>
          <a:ln w="9525">
            <a:solidFill>
              <a:schemeClr val="tx1"/>
            </a:solidFill>
            <a:miter lim="800000"/>
            <a:headEnd/>
            <a:tailEnd/>
          </a:ln>
        </p:spPr>
        <p:txBody>
          <a:bodyPr wrap="none" anchor="ctr"/>
          <a:lstStyle/>
          <a:p>
            <a:pPr algn="ctr"/>
            <a:r>
              <a:rPr lang="en-US"/>
              <a:t>Chiều rộng a;</a:t>
            </a:r>
          </a:p>
          <a:p>
            <a:pPr algn="ctr"/>
            <a:r>
              <a:rPr lang="en-US"/>
              <a:t>Chiều dài b;</a:t>
            </a:r>
          </a:p>
        </p:txBody>
      </p:sp>
      <p:sp>
        <p:nvSpPr>
          <p:cNvPr id="12302" name="Rectangle 12"/>
          <p:cNvSpPr>
            <a:spLocks noChangeArrowheads="1"/>
          </p:cNvSpPr>
          <p:nvPr/>
        </p:nvSpPr>
        <p:spPr bwMode="auto">
          <a:xfrm>
            <a:off x="3810000" y="5257800"/>
            <a:ext cx="1752600" cy="838200"/>
          </a:xfrm>
          <a:prstGeom prst="rect">
            <a:avLst/>
          </a:prstGeom>
          <a:solidFill>
            <a:schemeClr val="accent3">
              <a:lumMod val="95000"/>
            </a:schemeClr>
          </a:solidFill>
          <a:ln w="9525">
            <a:solidFill>
              <a:schemeClr val="tx1"/>
            </a:solidFill>
            <a:miter lim="800000"/>
            <a:headEnd/>
            <a:tailEnd/>
          </a:ln>
        </p:spPr>
        <p:txBody>
          <a:bodyPr wrap="none" anchor="ctr"/>
          <a:lstStyle/>
          <a:p>
            <a:pPr algn="ctr"/>
            <a:r>
              <a:rPr lang="en-US"/>
              <a:t>TínhChuVi()</a:t>
            </a:r>
          </a:p>
          <a:p>
            <a:pPr algn="ctr"/>
            <a:r>
              <a:rPr lang="en-US"/>
              <a:t>TínhDiệnTích()</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Footer Placeholder 4"/>
          <p:cNvSpPr>
            <a:spLocks noGrp="1"/>
          </p:cNvSpPr>
          <p:nvPr>
            <p:ph type="ftr" sz="quarter" idx="11"/>
          </p:nvPr>
        </p:nvSpPr>
        <p:spPr/>
        <p:txBody>
          <a:bodyPr/>
          <a:lstStyle/>
          <a:p>
            <a:pPr>
              <a:defRPr/>
            </a:pPr>
            <a:r>
              <a:rPr lang="en-US" altLang="en-US"/>
              <a:t>Kỹ thuật lập trình</a:t>
            </a:r>
          </a:p>
        </p:txBody>
      </p:sp>
      <p:sp>
        <p:nvSpPr>
          <p:cNvPr id="16" name="Slide Number Placeholder 5"/>
          <p:cNvSpPr>
            <a:spLocks noGrp="1"/>
          </p:cNvSpPr>
          <p:nvPr>
            <p:ph type="sldNum" sz="quarter" idx="12"/>
          </p:nvPr>
        </p:nvSpPr>
        <p:spPr/>
        <p:txBody>
          <a:bodyPr/>
          <a:lstStyle/>
          <a:p>
            <a:pPr>
              <a:defRPr/>
            </a:pPr>
            <a:fld id="{522127AD-8029-4245-9F37-47BBE4868A40}" type="slidenum">
              <a:rPr lang="en-US" altLang="en-US"/>
              <a:pPr>
                <a:defRPr/>
              </a:pPr>
              <a:t>11</a:t>
            </a:fld>
            <a:r>
              <a:rPr lang="en-US" altLang="en-US"/>
              <a:t>/49</a:t>
            </a:r>
          </a:p>
        </p:txBody>
      </p:sp>
      <p:sp>
        <p:nvSpPr>
          <p:cNvPr id="13316" name="Rectangle 2"/>
          <p:cNvSpPr>
            <a:spLocks noGrp="1" noChangeArrowheads="1"/>
          </p:cNvSpPr>
          <p:nvPr>
            <p:ph type="title"/>
          </p:nvPr>
        </p:nvSpPr>
        <p:spPr/>
        <p:txBody>
          <a:bodyPr/>
          <a:lstStyle/>
          <a:p>
            <a:pPr eaLnBrk="1" hangingPunct="1"/>
            <a:r>
              <a:rPr lang="en-US" smtClean="0"/>
              <a:t>Quan hệ giữa đối tượng và lớp</a:t>
            </a:r>
          </a:p>
        </p:txBody>
      </p:sp>
      <p:sp>
        <p:nvSpPr>
          <p:cNvPr id="13317" name="Rectangle 3"/>
          <p:cNvSpPr>
            <a:spLocks noGrp="1" noChangeArrowheads="1"/>
          </p:cNvSpPr>
          <p:nvPr>
            <p:ph type="body" idx="1"/>
          </p:nvPr>
        </p:nvSpPr>
        <p:spPr/>
        <p:txBody>
          <a:bodyPr/>
          <a:lstStyle/>
          <a:p>
            <a:pPr eaLnBrk="1" hangingPunct="1"/>
            <a:r>
              <a:rPr lang="en-US" smtClean="0"/>
              <a:t>Đối tượng còn được gọi là </a:t>
            </a:r>
            <a:r>
              <a:rPr lang="en-US" i="1" smtClean="0"/>
              <a:t>thể hiện</a:t>
            </a:r>
            <a:r>
              <a:rPr lang="en-US" smtClean="0"/>
              <a:t> (instance) của một lớp</a:t>
            </a:r>
          </a:p>
        </p:txBody>
      </p:sp>
      <p:sp>
        <p:nvSpPr>
          <p:cNvPr id="13318" name="Rectangle 4"/>
          <p:cNvSpPr>
            <a:spLocks noChangeArrowheads="1"/>
          </p:cNvSpPr>
          <p:nvPr/>
        </p:nvSpPr>
        <p:spPr bwMode="auto">
          <a:xfrm>
            <a:off x="3810000" y="2438400"/>
            <a:ext cx="1752600" cy="381000"/>
          </a:xfrm>
          <a:prstGeom prst="rect">
            <a:avLst/>
          </a:prstGeom>
          <a:solidFill>
            <a:schemeClr val="accent5"/>
          </a:solidFill>
          <a:ln w="9525">
            <a:solidFill>
              <a:schemeClr val="tx1"/>
            </a:solidFill>
            <a:miter lim="800000"/>
            <a:headEnd/>
            <a:tailEnd/>
          </a:ln>
        </p:spPr>
        <p:txBody>
          <a:bodyPr wrap="none" anchor="ctr"/>
          <a:lstStyle/>
          <a:p>
            <a:pPr algn="ctr"/>
            <a:r>
              <a:rPr lang="en-US"/>
              <a:t>Hình chữ nhật</a:t>
            </a:r>
          </a:p>
        </p:txBody>
      </p:sp>
      <p:sp>
        <p:nvSpPr>
          <p:cNvPr id="13319" name="Rectangle 5"/>
          <p:cNvSpPr>
            <a:spLocks noChangeArrowheads="1"/>
          </p:cNvSpPr>
          <p:nvPr/>
        </p:nvSpPr>
        <p:spPr bwMode="auto">
          <a:xfrm>
            <a:off x="3810000" y="2819400"/>
            <a:ext cx="1752600" cy="609600"/>
          </a:xfrm>
          <a:prstGeom prst="rect">
            <a:avLst/>
          </a:prstGeom>
          <a:solidFill>
            <a:schemeClr val="accent3">
              <a:lumMod val="95000"/>
            </a:schemeClr>
          </a:solidFill>
          <a:ln w="9525">
            <a:solidFill>
              <a:schemeClr val="tx1"/>
            </a:solidFill>
            <a:miter lim="800000"/>
            <a:headEnd/>
            <a:tailEnd/>
          </a:ln>
        </p:spPr>
        <p:txBody>
          <a:bodyPr wrap="none" anchor="ctr"/>
          <a:lstStyle/>
          <a:p>
            <a:pPr algn="ctr"/>
            <a:r>
              <a:rPr lang="en-US"/>
              <a:t>Chiều rộng a;</a:t>
            </a:r>
          </a:p>
          <a:p>
            <a:pPr algn="ctr"/>
            <a:r>
              <a:rPr lang="en-US"/>
              <a:t>Chiều dài b;</a:t>
            </a:r>
          </a:p>
        </p:txBody>
      </p:sp>
      <p:sp>
        <p:nvSpPr>
          <p:cNvPr id="13320" name="Rectangle 6"/>
          <p:cNvSpPr>
            <a:spLocks noChangeArrowheads="1"/>
          </p:cNvSpPr>
          <p:nvPr/>
        </p:nvSpPr>
        <p:spPr bwMode="auto">
          <a:xfrm>
            <a:off x="3810000" y="3429000"/>
            <a:ext cx="1752600" cy="609600"/>
          </a:xfrm>
          <a:prstGeom prst="rect">
            <a:avLst/>
          </a:prstGeom>
          <a:solidFill>
            <a:schemeClr val="accent3">
              <a:lumMod val="95000"/>
            </a:schemeClr>
          </a:solidFill>
          <a:ln w="9525">
            <a:solidFill>
              <a:schemeClr val="tx1"/>
            </a:solidFill>
            <a:miter lim="800000"/>
            <a:headEnd/>
            <a:tailEnd/>
          </a:ln>
        </p:spPr>
        <p:txBody>
          <a:bodyPr wrap="none" anchor="ctr"/>
          <a:lstStyle/>
          <a:p>
            <a:pPr algn="ctr"/>
            <a:r>
              <a:rPr lang="en-US"/>
              <a:t>TínhChuVi()</a:t>
            </a:r>
          </a:p>
          <a:p>
            <a:pPr algn="ctr"/>
            <a:r>
              <a:rPr lang="en-US"/>
              <a:t>TínhDiệnTích()</a:t>
            </a:r>
          </a:p>
        </p:txBody>
      </p:sp>
      <p:sp>
        <p:nvSpPr>
          <p:cNvPr id="13321" name="Rectangle 7"/>
          <p:cNvSpPr>
            <a:spLocks noChangeArrowheads="1"/>
          </p:cNvSpPr>
          <p:nvPr/>
        </p:nvSpPr>
        <p:spPr bwMode="auto">
          <a:xfrm>
            <a:off x="1600200" y="4495800"/>
            <a:ext cx="1752600" cy="381000"/>
          </a:xfrm>
          <a:prstGeom prst="rect">
            <a:avLst/>
          </a:prstGeom>
          <a:solidFill>
            <a:schemeClr val="accent5"/>
          </a:solidFill>
          <a:ln w="9525">
            <a:solidFill>
              <a:schemeClr val="tx1"/>
            </a:solidFill>
            <a:miter lim="800000"/>
            <a:headEnd/>
            <a:tailEnd/>
          </a:ln>
        </p:spPr>
        <p:txBody>
          <a:bodyPr wrap="none" anchor="ctr"/>
          <a:lstStyle/>
          <a:p>
            <a:pPr algn="ctr"/>
            <a:r>
              <a:rPr lang="en-US"/>
              <a:t>:Hình chữ nhật A</a:t>
            </a:r>
          </a:p>
        </p:txBody>
      </p:sp>
      <p:sp>
        <p:nvSpPr>
          <p:cNvPr id="13322" name="Rectangle 8"/>
          <p:cNvSpPr>
            <a:spLocks noChangeArrowheads="1"/>
          </p:cNvSpPr>
          <p:nvPr/>
        </p:nvSpPr>
        <p:spPr bwMode="auto">
          <a:xfrm>
            <a:off x="1600200" y="4876800"/>
            <a:ext cx="1752600" cy="609600"/>
          </a:xfrm>
          <a:prstGeom prst="rect">
            <a:avLst/>
          </a:prstGeom>
          <a:solidFill>
            <a:schemeClr val="accent3">
              <a:lumMod val="95000"/>
            </a:schemeClr>
          </a:solidFill>
          <a:ln w="9525">
            <a:solidFill>
              <a:schemeClr val="tx1"/>
            </a:solidFill>
            <a:miter lim="800000"/>
            <a:headEnd/>
            <a:tailEnd/>
          </a:ln>
        </p:spPr>
        <p:txBody>
          <a:bodyPr wrap="none" anchor="ctr"/>
          <a:lstStyle/>
          <a:p>
            <a:pPr algn="ctr"/>
            <a:r>
              <a:rPr lang="en-US"/>
              <a:t>Chiều rộng a=1;</a:t>
            </a:r>
          </a:p>
          <a:p>
            <a:pPr algn="ctr"/>
            <a:r>
              <a:rPr lang="en-US"/>
              <a:t>Chiều dài b=2;</a:t>
            </a:r>
          </a:p>
        </p:txBody>
      </p:sp>
      <p:sp>
        <p:nvSpPr>
          <p:cNvPr id="13323" name="Rectangle 9"/>
          <p:cNvSpPr>
            <a:spLocks noChangeArrowheads="1"/>
          </p:cNvSpPr>
          <p:nvPr/>
        </p:nvSpPr>
        <p:spPr bwMode="auto">
          <a:xfrm>
            <a:off x="1600200" y="5486400"/>
            <a:ext cx="1752600" cy="609600"/>
          </a:xfrm>
          <a:prstGeom prst="rect">
            <a:avLst/>
          </a:prstGeom>
          <a:solidFill>
            <a:schemeClr val="accent3">
              <a:lumMod val="95000"/>
            </a:schemeClr>
          </a:solidFill>
          <a:ln w="9525">
            <a:solidFill>
              <a:schemeClr val="tx1"/>
            </a:solidFill>
            <a:miter lim="800000"/>
            <a:headEnd/>
            <a:tailEnd/>
          </a:ln>
        </p:spPr>
        <p:txBody>
          <a:bodyPr wrap="none" anchor="ctr"/>
          <a:lstStyle/>
          <a:p>
            <a:pPr algn="ctr"/>
            <a:r>
              <a:rPr lang="en-US"/>
              <a:t>TínhChuVi()</a:t>
            </a:r>
          </a:p>
          <a:p>
            <a:pPr algn="ctr"/>
            <a:r>
              <a:rPr lang="en-US"/>
              <a:t>TínhDiệnTích()</a:t>
            </a:r>
          </a:p>
        </p:txBody>
      </p:sp>
      <p:sp>
        <p:nvSpPr>
          <p:cNvPr id="13324" name="Rectangle 10"/>
          <p:cNvSpPr>
            <a:spLocks noChangeArrowheads="1"/>
          </p:cNvSpPr>
          <p:nvPr/>
        </p:nvSpPr>
        <p:spPr bwMode="auto">
          <a:xfrm>
            <a:off x="5562600" y="4495800"/>
            <a:ext cx="1752600" cy="381000"/>
          </a:xfrm>
          <a:prstGeom prst="rect">
            <a:avLst/>
          </a:prstGeom>
          <a:solidFill>
            <a:schemeClr val="accent5"/>
          </a:solidFill>
          <a:ln w="9525">
            <a:solidFill>
              <a:schemeClr val="tx1"/>
            </a:solidFill>
            <a:miter lim="800000"/>
            <a:headEnd/>
            <a:tailEnd/>
          </a:ln>
        </p:spPr>
        <p:txBody>
          <a:bodyPr wrap="none" anchor="ctr"/>
          <a:lstStyle/>
          <a:p>
            <a:pPr algn="ctr"/>
            <a:r>
              <a:rPr lang="en-US"/>
              <a:t>:Hình chữ nhật B</a:t>
            </a:r>
          </a:p>
        </p:txBody>
      </p:sp>
      <p:sp>
        <p:nvSpPr>
          <p:cNvPr id="13325" name="Rectangle 11"/>
          <p:cNvSpPr>
            <a:spLocks noChangeArrowheads="1"/>
          </p:cNvSpPr>
          <p:nvPr/>
        </p:nvSpPr>
        <p:spPr bwMode="auto">
          <a:xfrm>
            <a:off x="5562600" y="4876800"/>
            <a:ext cx="1752600" cy="609600"/>
          </a:xfrm>
          <a:prstGeom prst="rect">
            <a:avLst/>
          </a:prstGeom>
          <a:solidFill>
            <a:schemeClr val="accent3">
              <a:lumMod val="95000"/>
            </a:schemeClr>
          </a:solidFill>
          <a:ln w="9525">
            <a:solidFill>
              <a:schemeClr val="tx1"/>
            </a:solidFill>
            <a:miter lim="800000"/>
            <a:headEnd/>
            <a:tailEnd/>
          </a:ln>
        </p:spPr>
        <p:txBody>
          <a:bodyPr wrap="none" anchor="ctr"/>
          <a:lstStyle/>
          <a:p>
            <a:pPr algn="ctr"/>
            <a:r>
              <a:rPr lang="en-US"/>
              <a:t>Chiều rộng a=2;</a:t>
            </a:r>
          </a:p>
          <a:p>
            <a:pPr algn="ctr"/>
            <a:r>
              <a:rPr lang="en-US"/>
              <a:t>Chiều dài b=3;</a:t>
            </a:r>
          </a:p>
        </p:txBody>
      </p:sp>
      <p:sp>
        <p:nvSpPr>
          <p:cNvPr id="13326" name="Rectangle 12"/>
          <p:cNvSpPr>
            <a:spLocks noChangeArrowheads="1"/>
          </p:cNvSpPr>
          <p:nvPr/>
        </p:nvSpPr>
        <p:spPr bwMode="auto">
          <a:xfrm>
            <a:off x="5562600" y="5486400"/>
            <a:ext cx="1752600" cy="609600"/>
          </a:xfrm>
          <a:prstGeom prst="rect">
            <a:avLst/>
          </a:prstGeom>
          <a:solidFill>
            <a:schemeClr val="accent3">
              <a:lumMod val="95000"/>
            </a:schemeClr>
          </a:solidFill>
          <a:ln w="9525">
            <a:solidFill>
              <a:schemeClr val="tx1"/>
            </a:solidFill>
            <a:miter lim="800000"/>
            <a:headEnd/>
            <a:tailEnd/>
          </a:ln>
        </p:spPr>
        <p:txBody>
          <a:bodyPr wrap="none" anchor="ctr"/>
          <a:lstStyle/>
          <a:p>
            <a:pPr algn="ctr"/>
            <a:r>
              <a:rPr lang="en-US"/>
              <a:t>TínhChuVi()</a:t>
            </a:r>
          </a:p>
          <a:p>
            <a:pPr algn="ctr"/>
            <a:r>
              <a:rPr lang="en-US"/>
              <a:t>TínhDiệnTích()</a:t>
            </a:r>
          </a:p>
        </p:txBody>
      </p:sp>
      <p:sp>
        <p:nvSpPr>
          <p:cNvPr id="13327" name="Line 13"/>
          <p:cNvSpPr>
            <a:spLocks noChangeShapeType="1"/>
          </p:cNvSpPr>
          <p:nvPr/>
        </p:nvSpPr>
        <p:spPr bwMode="auto">
          <a:xfrm>
            <a:off x="4876800" y="4038600"/>
            <a:ext cx="1371600" cy="457200"/>
          </a:xfrm>
          <a:prstGeom prst="line">
            <a:avLst/>
          </a:prstGeom>
          <a:noFill/>
          <a:ln w="9525">
            <a:solidFill>
              <a:schemeClr val="tx1"/>
            </a:solidFill>
            <a:round/>
            <a:headEnd/>
            <a:tailEnd type="triangle" w="med" len="med"/>
          </a:ln>
        </p:spPr>
        <p:txBody>
          <a:bodyPr/>
          <a:lstStyle/>
          <a:p>
            <a:endParaRPr lang="en-US"/>
          </a:p>
        </p:txBody>
      </p:sp>
      <p:sp>
        <p:nvSpPr>
          <p:cNvPr id="13328" name="Line 14"/>
          <p:cNvSpPr>
            <a:spLocks noChangeShapeType="1"/>
          </p:cNvSpPr>
          <p:nvPr/>
        </p:nvSpPr>
        <p:spPr bwMode="auto">
          <a:xfrm flipH="1">
            <a:off x="2667000" y="4038600"/>
            <a:ext cx="1828800" cy="457200"/>
          </a:xfrm>
          <a:prstGeom prst="line">
            <a:avLst/>
          </a:prstGeom>
          <a:noFill/>
          <a:ln w="9525">
            <a:solidFill>
              <a:schemeClr val="tx1"/>
            </a:solidFill>
            <a:round/>
            <a:headEnd/>
            <a:tailEnd type="triangle" w="med" len="med"/>
          </a:ln>
        </p:spPr>
        <p:txBody>
          <a:bodyPr/>
          <a:lstStyle/>
          <a:p>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pPr>
              <a:defRPr/>
            </a:pPr>
            <a:r>
              <a:rPr lang="en-US" altLang="en-US"/>
              <a:t>Kỹ thuật lập trình</a:t>
            </a:r>
          </a:p>
        </p:txBody>
      </p:sp>
      <p:sp>
        <p:nvSpPr>
          <p:cNvPr id="5" name="Slide Number Placeholder 5"/>
          <p:cNvSpPr>
            <a:spLocks noGrp="1"/>
          </p:cNvSpPr>
          <p:nvPr>
            <p:ph type="sldNum" sz="quarter" idx="12"/>
          </p:nvPr>
        </p:nvSpPr>
        <p:spPr/>
        <p:txBody>
          <a:bodyPr/>
          <a:lstStyle/>
          <a:p>
            <a:pPr>
              <a:defRPr/>
            </a:pPr>
            <a:fld id="{A7B92FDE-B9E7-4E95-B302-FC7BD246B267}" type="slidenum">
              <a:rPr lang="en-US" altLang="en-US"/>
              <a:pPr>
                <a:defRPr/>
              </a:pPr>
              <a:t>12</a:t>
            </a:fld>
            <a:r>
              <a:rPr lang="en-US" altLang="en-US"/>
              <a:t>/49</a:t>
            </a:r>
          </a:p>
        </p:txBody>
      </p:sp>
      <p:sp>
        <p:nvSpPr>
          <p:cNvPr id="14340" name="Rectangle 2"/>
          <p:cNvSpPr>
            <a:spLocks noGrp="1" noChangeArrowheads="1"/>
          </p:cNvSpPr>
          <p:nvPr>
            <p:ph type="title"/>
          </p:nvPr>
        </p:nvSpPr>
        <p:spPr/>
        <p:txBody>
          <a:bodyPr/>
          <a:lstStyle/>
          <a:p>
            <a:pPr eaLnBrk="1" hangingPunct="1"/>
            <a:r>
              <a:rPr lang="en-US" smtClean="0"/>
              <a:t>Chương trình mẫu tiếp theo</a:t>
            </a:r>
          </a:p>
        </p:txBody>
      </p:sp>
      <p:sp>
        <p:nvSpPr>
          <p:cNvPr id="14341" name="Rectangle 3"/>
          <p:cNvSpPr>
            <a:spLocks noGrp="1" noChangeArrowheads="1"/>
          </p:cNvSpPr>
          <p:nvPr>
            <p:ph type="body" idx="1"/>
          </p:nvPr>
        </p:nvSpPr>
        <p:spPr/>
        <p:txBody>
          <a:bodyPr/>
          <a:lstStyle/>
          <a:p>
            <a:pPr eaLnBrk="1" hangingPunct="1"/>
            <a:r>
              <a:rPr lang="en-US" b="1" smtClean="0"/>
              <a:t>Program 2.2</a:t>
            </a:r>
            <a:r>
              <a:rPr lang="en-US" smtClean="0"/>
              <a:t>: chương trình này sẽ có 1 đối tượng thuộc một lớp Circle, dùng để nhập vào giá trị bán kính và tính ra diện tích hình tròn này.</a:t>
            </a:r>
          </a:p>
          <a:p>
            <a:pPr eaLnBrk="1" hangingPunct="1"/>
            <a:r>
              <a:rPr lang="en-US" u="sng" smtClean="0"/>
              <a:t>Lưu ý</a:t>
            </a:r>
            <a:r>
              <a:rPr lang="en-US" smtClean="0"/>
              <a:t>: Phần khai báo các tệp thư viện và không gian tên của Program 2.2 giống như của Program 2.1.</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n-US" smtClean="0"/>
              <a:t>Program 2.2</a:t>
            </a:r>
          </a:p>
        </p:txBody>
      </p:sp>
      <p:sp>
        <p:nvSpPr>
          <p:cNvPr id="5" name="Footer Placeholder 4"/>
          <p:cNvSpPr>
            <a:spLocks noGrp="1"/>
          </p:cNvSpPr>
          <p:nvPr>
            <p:ph type="ftr" sz="quarter" idx="11"/>
          </p:nvPr>
        </p:nvSpPr>
        <p:spPr/>
        <p:txBody>
          <a:bodyPr/>
          <a:lstStyle/>
          <a:p>
            <a:pPr>
              <a:defRPr/>
            </a:pPr>
            <a:r>
              <a:rPr lang="en-US" altLang="en-US"/>
              <a:t>Kỹ thuật lập trình</a:t>
            </a:r>
          </a:p>
        </p:txBody>
      </p:sp>
      <p:sp>
        <p:nvSpPr>
          <p:cNvPr id="6" name="Slide Number Placeholder 5"/>
          <p:cNvSpPr>
            <a:spLocks noGrp="1"/>
          </p:cNvSpPr>
          <p:nvPr>
            <p:ph type="sldNum" sz="quarter" idx="12"/>
          </p:nvPr>
        </p:nvSpPr>
        <p:spPr/>
        <p:txBody>
          <a:bodyPr/>
          <a:lstStyle/>
          <a:p>
            <a:pPr>
              <a:defRPr/>
            </a:pPr>
            <a:fld id="{099F31FE-9AE3-49EE-B771-E536D2C2BB09}" type="slidenum">
              <a:rPr lang="en-US" altLang="en-US"/>
              <a:pPr>
                <a:defRPr/>
              </a:pPr>
              <a:t>13</a:t>
            </a:fld>
            <a:r>
              <a:rPr lang="en-US" altLang="en-US"/>
              <a:t>/49</a:t>
            </a:r>
          </a:p>
        </p:txBody>
      </p:sp>
      <p:sp>
        <p:nvSpPr>
          <p:cNvPr id="15365" name="AutoShape 4"/>
          <p:cNvSpPr>
            <a:spLocks noChangeArrowheads="1"/>
          </p:cNvSpPr>
          <p:nvPr/>
        </p:nvSpPr>
        <p:spPr bwMode="auto">
          <a:xfrm>
            <a:off x="609600" y="1676400"/>
            <a:ext cx="8001000" cy="4419600"/>
          </a:xfrm>
          <a:prstGeom prst="roundRect">
            <a:avLst>
              <a:gd name="adj" fmla="val 16667"/>
            </a:avLst>
          </a:prstGeom>
          <a:solidFill>
            <a:schemeClr val="accent3">
              <a:lumMod val="95000"/>
            </a:schemeClr>
          </a:solidFill>
          <a:ln w="9525">
            <a:solidFill>
              <a:schemeClr val="tx1"/>
            </a:solidFill>
            <a:round/>
            <a:headEnd/>
            <a:tailEnd/>
          </a:ln>
        </p:spPr>
        <p:txBody>
          <a:bodyPr wrap="none" anchor="ctr"/>
          <a:lstStyle/>
          <a:p>
            <a:r>
              <a:rPr lang="en-US" sz="1600" b="1"/>
              <a:t>class</a:t>
            </a:r>
            <a:r>
              <a:rPr lang="en-US" sz="1600"/>
              <a:t> Circle {</a:t>
            </a:r>
          </a:p>
          <a:p>
            <a:r>
              <a:rPr lang="en-US" sz="1600"/>
              <a:t>    </a:t>
            </a:r>
            <a:r>
              <a:rPr lang="en-US" sz="1600" b="1"/>
              <a:t>private</a:t>
            </a:r>
            <a:r>
              <a:rPr lang="en-US" sz="1600"/>
              <a:t>:</a:t>
            </a:r>
          </a:p>
          <a:p>
            <a:r>
              <a:rPr lang="en-US" sz="1600"/>
              <a:t>        static const float </a:t>
            </a:r>
            <a:r>
              <a:rPr lang="en-US" sz="1600" smtClean="0"/>
              <a:t>PI=3.14; </a:t>
            </a:r>
            <a:r>
              <a:rPr lang="en-US" sz="1600">
                <a:solidFill>
                  <a:srgbClr val="FF0000"/>
                </a:solidFill>
              </a:rPr>
              <a:t>//Hằng số tĩnh, hằng số của lớp</a:t>
            </a:r>
          </a:p>
          <a:p>
            <a:r>
              <a:rPr lang="en-US" sz="1600"/>
              <a:t>        float r;	</a:t>
            </a:r>
            <a:r>
              <a:rPr lang="en-US" sz="1600">
                <a:solidFill>
                  <a:srgbClr val="FF0000"/>
                </a:solidFill>
              </a:rPr>
              <a:t>//Bán kính, thành phần dữ liệu của từng đối tượng</a:t>
            </a:r>
          </a:p>
          <a:p>
            <a:r>
              <a:rPr lang="en-US" sz="1600"/>
              <a:t>	</a:t>
            </a:r>
          </a:p>
          <a:p>
            <a:r>
              <a:rPr lang="en-US" sz="1600"/>
              <a:t>    </a:t>
            </a:r>
            <a:r>
              <a:rPr lang="en-US" sz="1600" b="1"/>
              <a:t>public</a:t>
            </a:r>
            <a:r>
              <a:rPr lang="en-US" sz="1600"/>
              <a:t>:</a:t>
            </a:r>
          </a:p>
          <a:p>
            <a:r>
              <a:rPr lang="en-US" sz="1600"/>
              <a:t>        void setRadius(float re){</a:t>
            </a:r>
          </a:p>
          <a:p>
            <a:r>
              <a:rPr lang="en-US" sz="1600"/>
              <a:t>	r=re;</a:t>
            </a:r>
          </a:p>
          <a:p>
            <a:r>
              <a:rPr lang="en-US" sz="1600"/>
              <a:t>        }</a:t>
            </a:r>
          </a:p>
          <a:p>
            <a:r>
              <a:rPr lang="en-US" sz="1600"/>
              <a:t>        float getRadius(){</a:t>
            </a:r>
          </a:p>
          <a:p>
            <a:r>
              <a:rPr lang="en-US" sz="1600"/>
              <a:t>	return r;</a:t>
            </a:r>
          </a:p>
          <a:p>
            <a:r>
              <a:rPr lang="en-US" sz="1600"/>
              <a:t>        }</a:t>
            </a:r>
          </a:p>
          <a:p>
            <a:r>
              <a:rPr lang="en-US" sz="1600"/>
              <a:t>        float area(){</a:t>
            </a:r>
          </a:p>
          <a:p>
            <a:r>
              <a:rPr lang="en-US" sz="1600"/>
              <a:t>	return PI*r*r;</a:t>
            </a:r>
          </a:p>
          <a:p>
            <a:r>
              <a:rPr lang="en-US" sz="1600"/>
              <a:t>        }</a:t>
            </a:r>
          </a:p>
          <a:p>
            <a:r>
              <a:rPr lang="en-US" sz="1600" smtClean="0"/>
              <a:t>}; </a:t>
            </a:r>
            <a:endParaRPr lang="en-US" sz="160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pPr>
              <a:defRPr/>
            </a:pPr>
            <a:r>
              <a:rPr lang="en-US" altLang="en-US"/>
              <a:t>Kỹ thuật lập trình</a:t>
            </a:r>
          </a:p>
        </p:txBody>
      </p:sp>
      <p:sp>
        <p:nvSpPr>
          <p:cNvPr id="5" name="Slide Number Placeholder 5"/>
          <p:cNvSpPr>
            <a:spLocks noGrp="1"/>
          </p:cNvSpPr>
          <p:nvPr>
            <p:ph type="sldNum" sz="quarter" idx="12"/>
          </p:nvPr>
        </p:nvSpPr>
        <p:spPr/>
        <p:txBody>
          <a:bodyPr/>
          <a:lstStyle/>
          <a:p>
            <a:pPr>
              <a:defRPr/>
            </a:pPr>
            <a:fld id="{CF3CFFEB-EBAC-426F-86B6-6D3C8599FB70}" type="slidenum">
              <a:rPr lang="en-US" altLang="en-US"/>
              <a:pPr>
                <a:defRPr/>
              </a:pPr>
              <a:t>14</a:t>
            </a:fld>
            <a:r>
              <a:rPr lang="en-US" altLang="en-US"/>
              <a:t>/49</a:t>
            </a:r>
          </a:p>
        </p:txBody>
      </p:sp>
      <p:sp>
        <p:nvSpPr>
          <p:cNvPr id="16388" name="Rectangle 2"/>
          <p:cNvSpPr>
            <a:spLocks noGrp="1" noChangeArrowheads="1"/>
          </p:cNvSpPr>
          <p:nvPr>
            <p:ph type="title"/>
          </p:nvPr>
        </p:nvSpPr>
        <p:spPr/>
        <p:txBody>
          <a:bodyPr/>
          <a:lstStyle/>
          <a:p>
            <a:pPr eaLnBrk="1" hangingPunct="1"/>
            <a:r>
              <a:rPr lang="en-US" smtClean="0"/>
              <a:t>Program 2.2: (tiếp và hết)</a:t>
            </a:r>
          </a:p>
        </p:txBody>
      </p:sp>
      <p:sp>
        <p:nvSpPr>
          <p:cNvPr id="16389" name="AutoShape 4"/>
          <p:cNvSpPr>
            <a:spLocks noGrp="1" noChangeArrowheads="1"/>
          </p:cNvSpPr>
          <p:nvPr>
            <p:ph type="body" idx="1"/>
          </p:nvPr>
        </p:nvSpPr>
        <p:spPr>
          <a:xfrm>
            <a:off x="455613" y="1598613"/>
            <a:ext cx="8226425" cy="4533900"/>
          </a:xfrm>
          <a:prstGeom prst="roundRect">
            <a:avLst>
              <a:gd name="adj" fmla="val 16667"/>
            </a:avLst>
          </a:prstGeom>
          <a:solidFill>
            <a:schemeClr val="accent3">
              <a:lumMod val="95000"/>
            </a:schemeClr>
          </a:solidFill>
          <a:ln cap="flat">
            <a:solidFill>
              <a:schemeClr val="tx1"/>
            </a:solidFill>
            <a:round/>
          </a:ln>
        </p:spPr>
        <p:txBody>
          <a:bodyPr/>
          <a:lstStyle/>
          <a:p>
            <a:pPr eaLnBrk="1" hangingPunct="1">
              <a:lnSpc>
                <a:spcPct val="90000"/>
              </a:lnSpc>
              <a:buFont typeface="Wingdings" pitchFamily="2" charset="2"/>
              <a:buNone/>
            </a:pPr>
            <a:r>
              <a:rPr lang="en-US" sz="2600" smtClean="0"/>
              <a:t>int main()</a:t>
            </a:r>
          </a:p>
          <a:p>
            <a:pPr eaLnBrk="1" hangingPunct="1">
              <a:lnSpc>
                <a:spcPct val="90000"/>
              </a:lnSpc>
              <a:buFont typeface="Wingdings" pitchFamily="2" charset="2"/>
              <a:buNone/>
            </a:pPr>
            <a:r>
              <a:rPr lang="en-US" sz="2600" smtClean="0"/>
              <a:t>{</a:t>
            </a:r>
          </a:p>
          <a:p>
            <a:pPr eaLnBrk="1" hangingPunct="1">
              <a:lnSpc>
                <a:spcPct val="90000"/>
              </a:lnSpc>
              <a:buFont typeface="Wingdings" pitchFamily="2" charset="2"/>
              <a:buNone/>
            </a:pPr>
            <a:r>
              <a:rPr lang="en-US" sz="2600" smtClean="0"/>
              <a:t>	Circle c;  		</a:t>
            </a:r>
            <a:r>
              <a:rPr lang="en-US" sz="2000" smtClean="0">
                <a:solidFill>
                  <a:srgbClr val="FF0000"/>
                </a:solidFill>
              </a:rPr>
              <a:t>//Khai báo đối tượng thuộc lớp</a:t>
            </a:r>
            <a:endParaRPr lang="en-US" sz="2600" smtClean="0">
              <a:solidFill>
                <a:srgbClr val="FF0000"/>
              </a:solidFill>
            </a:endParaRPr>
          </a:p>
          <a:p>
            <a:pPr eaLnBrk="1" hangingPunct="1">
              <a:lnSpc>
                <a:spcPct val="90000"/>
              </a:lnSpc>
              <a:buFont typeface="Wingdings" pitchFamily="2" charset="2"/>
              <a:buNone/>
            </a:pPr>
            <a:r>
              <a:rPr lang="en-US" sz="2600" smtClean="0"/>
              <a:t>	c.setRadius(10);   </a:t>
            </a:r>
            <a:r>
              <a:rPr lang="en-US" sz="2000" smtClean="0">
                <a:solidFill>
                  <a:srgbClr val="FF0000"/>
                </a:solidFill>
              </a:rPr>
              <a:t>//Gọi hàm thành viên của đối tượng</a:t>
            </a:r>
            <a:endParaRPr lang="en-US" sz="2600" smtClean="0">
              <a:solidFill>
                <a:srgbClr val="FF0000"/>
              </a:solidFill>
            </a:endParaRPr>
          </a:p>
          <a:p>
            <a:pPr eaLnBrk="1" hangingPunct="1">
              <a:lnSpc>
                <a:spcPct val="90000"/>
              </a:lnSpc>
              <a:buFont typeface="Wingdings" pitchFamily="2" charset="2"/>
              <a:buNone/>
            </a:pPr>
            <a:r>
              <a:rPr lang="en-US" sz="2600" smtClean="0"/>
              <a:t>	cout&lt;&lt; “Area of circle with r = ”   	&lt;&lt;c.getRadius()&lt;&lt; " is “ &lt;&lt;c.area()&lt;&lt;endl;</a:t>
            </a:r>
          </a:p>
          <a:p>
            <a:pPr eaLnBrk="1" hangingPunct="1">
              <a:lnSpc>
                <a:spcPct val="90000"/>
              </a:lnSpc>
              <a:buFont typeface="Wingdings" pitchFamily="2" charset="2"/>
              <a:buNone/>
            </a:pPr>
            <a:r>
              <a:rPr lang="en-US" sz="2600" smtClean="0"/>
              <a:t>    </a:t>
            </a:r>
          </a:p>
          <a:p>
            <a:pPr eaLnBrk="1" hangingPunct="1">
              <a:lnSpc>
                <a:spcPct val="90000"/>
              </a:lnSpc>
              <a:buFont typeface="Wingdings" pitchFamily="2" charset="2"/>
              <a:buNone/>
            </a:pPr>
            <a:r>
              <a:rPr lang="en-US" sz="2600" smtClean="0"/>
              <a:t>    return EXIT_SUCCESS;</a:t>
            </a:r>
          </a:p>
          <a:p>
            <a:pPr eaLnBrk="1" hangingPunct="1">
              <a:lnSpc>
                <a:spcPct val="90000"/>
              </a:lnSpc>
              <a:buFont typeface="Wingdings" pitchFamily="2" charset="2"/>
              <a:buNone/>
            </a:pPr>
            <a:r>
              <a:rPr lang="en-US" sz="2600" smtClean="0"/>
              <a:t>}</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pPr>
              <a:defRPr/>
            </a:pPr>
            <a:r>
              <a:rPr lang="en-US" altLang="en-US"/>
              <a:t>Kỹ thuật lập trình</a:t>
            </a:r>
          </a:p>
        </p:txBody>
      </p:sp>
      <p:sp>
        <p:nvSpPr>
          <p:cNvPr id="5" name="Slide Number Placeholder 5"/>
          <p:cNvSpPr>
            <a:spLocks noGrp="1"/>
          </p:cNvSpPr>
          <p:nvPr>
            <p:ph type="sldNum" sz="quarter" idx="12"/>
          </p:nvPr>
        </p:nvSpPr>
        <p:spPr/>
        <p:txBody>
          <a:bodyPr/>
          <a:lstStyle/>
          <a:p>
            <a:pPr>
              <a:defRPr/>
            </a:pPr>
            <a:fld id="{5DC6938F-7CCE-4559-855C-86EBEBBB8D72}" type="slidenum">
              <a:rPr lang="en-US" altLang="en-US"/>
              <a:pPr>
                <a:defRPr/>
              </a:pPr>
              <a:t>15</a:t>
            </a:fld>
            <a:r>
              <a:rPr lang="en-US" altLang="en-US"/>
              <a:t>/49</a:t>
            </a:r>
          </a:p>
        </p:txBody>
      </p:sp>
      <p:sp>
        <p:nvSpPr>
          <p:cNvPr id="17412" name="Rectangle 2"/>
          <p:cNvSpPr>
            <a:spLocks noGrp="1" noChangeArrowheads="1"/>
          </p:cNvSpPr>
          <p:nvPr>
            <p:ph type="title"/>
          </p:nvPr>
        </p:nvSpPr>
        <p:spPr/>
        <p:txBody>
          <a:bodyPr/>
          <a:lstStyle/>
          <a:p>
            <a:pPr eaLnBrk="1" hangingPunct="1"/>
            <a:r>
              <a:rPr lang="en-US" smtClean="0"/>
              <a:t>Kết quả chạy chương trình</a:t>
            </a:r>
          </a:p>
        </p:txBody>
      </p:sp>
      <p:pic>
        <p:nvPicPr>
          <p:cNvPr id="17413" name="Picture 3"/>
          <p:cNvPicPr>
            <a:picLocks noGrp="1" noChangeAspect="1" noChangeArrowheads="1"/>
          </p:cNvPicPr>
          <p:nvPr>
            <p:ph type="body" idx="1"/>
          </p:nvPr>
        </p:nvPicPr>
        <p:blipFill>
          <a:blip r:embed="rId2" cstate="print"/>
          <a:srcRect/>
          <a:stretch>
            <a:fillRect/>
          </a:stretch>
        </p:blipFill>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Program 2.2: (sử dụng nhiều đối tượng thuộc lớp)</a:t>
            </a:r>
            <a:endParaRPr lang="en-US"/>
          </a:p>
        </p:txBody>
      </p:sp>
      <p:sp>
        <p:nvSpPr>
          <p:cNvPr id="4" name="Footer Placeholder 3"/>
          <p:cNvSpPr>
            <a:spLocks noGrp="1"/>
          </p:cNvSpPr>
          <p:nvPr>
            <p:ph type="ftr" sz="quarter" idx="11"/>
          </p:nvPr>
        </p:nvSpPr>
        <p:spPr/>
        <p:txBody>
          <a:bodyPr/>
          <a:lstStyle/>
          <a:p>
            <a:pPr>
              <a:defRPr/>
            </a:pPr>
            <a:r>
              <a:rPr lang="en-US" altLang="en-US" smtClean="0"/>
              <a:t>Kỹ thuật lập trình</a:t>
            </a:r>
            <a:endParaRPr lang="en-US" altLang="en-US"/>
          </a:p>
        </p:txBody>
      </p:sp>
      <p:sp>
        <p:nvSpPr>
          <p:cNvPr id="5" name="Slide Number Placeholder 4"/>
          <p:cNvSpPr>
            <a:spLocks noGrp="1"/>
          </p:cNvSpPr>
          <p:nvPr>
            <p:ph type="sldNum" sz="quarter" idx="12"/>
          </p:nvPr>
        </p:nvSpPr>
        <p:spPr/>
        <p:txBody>
          <a:bodyPr/>
          <a:lstStyle/>
          <a:p>
            <a:pPr>
              <a:defRPr/>
            </a:pPr>
            <a:fld id="{6895F13D-2243-4AFF-8257-2FF66CC2ADDE}" type="slidenum">
              <a:rPr lang="en-US" altLang="en-US" smtClean="0"/>
              <a:pPr>
                <a:defRPr/>
              </a:pPr>
              <a:t>16</a:t>
            </a:fld>
            <a:r>
              <a:rPr lang="en-US" altLang="en-US" smtClean="0"/>
              <a:t>/49</a:t>
            </a:r>
            <a:endParaRPr lang="en-US" altLang="en-US"/>
          </a:p>
        </p:txBody>
      </p:sp>
      <p:sp>
        <p:nvSpPr>
          <p:cNvPr id="7" name="AutoShape 4"/>
          <p:cNvSpPr txBox="1">
            <a:spLocks noChangeArrowheads="1"/>
          </p:cNvSpPr>
          <p:nvPr/>
        </p:nvSpPr>
        <p:spPr>
          <a:xfrm>
            <a:off x="455613" y="1598613"/>
            <a:ext cx="8226425" cy="4533900"/>
          </a:xfrm>
          <a:prstGeom prst="roundRect">
            <a:avLst>
              <a:gd name="adj" fmla="val 16667"/>
            </a:avLst>
          </a:prstGeom>
          <a:solidFill>
            <a:schemeClr val="accent3">
              <a:lumMod val="95000"/>
            </a:schemeClr>
          </a:solidFill>
          <a:ln cap="flat">
            <a:solidFill>
              <a:schemeClr val="tx1"/>
            </a:solidFill>
            <a:round/>
          </a:ln>
        </p:spPr>
        <p:txBody>
          <a:bodyPr/>
          <a:lstStyle/>
          <a:p>
            <a:pPr marL="342900" indent="-342900">
              <a:lnSpc>
                <a:spcPct val="90000"/>
              </a:lnSpc>
              <a:spcBef>
                <a:spcPct val="20000"/>
              </a:spcBef>
              <a:buClr>
                <a:schemeClr val="accent1"/>
              </a:buClr>
              <a:buSzPct val="65000"/>
              <a:buFont typeface="Wingdings" pitchFamily="2" charset="2"/>
              <a:buNone/>
            </a:pPr>
            <a:r>
              <a:rPr kumimoji="0" lang="en-US" sz="2000" b="0" i="0" u="none" strike="noStrike" kern="0" cap="none" spc="0" normalizeH="0" baseline="0" noProof="0" smtClean="0">
                <a:ln>
                  <a:noFill/>
                </a:ln>
                <a:solidFill>
                  <a:schemeClr val="tx1"/>
                </a:solidFill>
                <a:effectLst/>
                <a:uLnTx/>
                <a:uFillTx/>
                <a:latin typeface="+mn-lt"/>
                <a:ea typeface="+mn-ea"/>
                <a:cs typeface="+mn-cs"/>
              </a:rPr>
              <a:t>int main()</a:t>
            </a:r>
          </a:p>
          <a:p>
            <a:pPr marL="342900" indent="-342900">
              <a:lnSpc>
                <a:spcPct val="90000"/>
              </a:lnSpc>
              <a:spcBef>
                <a:spcPct val="20000"/>
              </a:spcBef>
              <a:buClr>
                <a:schemeClr val="accent1"/>
              </a:buClr>
              <a:buSzPct val="65000"/>
              <a:buFont typeface="Wingdings" pitchFamily="2" charset="2"/>
              <a:buNone/>
            </a:pPr>
            <a:r>
              <a:rPr kumimoji="0" lang="en-US" sz="2000" b="0" i="0" u="none" strike="noStrike" kern="0" cap="none" spc="0" normalizeH="0" baseline="0" noProof="0" smtClean="0">
                <a:ln>
                  <a:noFill/>
                </a:ln>
                <a:solidFill>
                  <a:schemeClr val="tx1"/>
                </a:solidFill>
                <a:effectLst/>
                <a:uLnTx/>
                <a:uFillTx/>
                <a:latin typeface="+mn-lt"/>
                <a:ea typeface="+mn-ea"/>
                <a:cs typeface="+mn-cs"/>
              </a:rPr>
              <a:t>{</a:t>
            </a:r>
          </a:p>
          <a:p>
            <a:pPr marL="342900" indent="-342900">
              <a:lnSpc>
                <a:spcPct val="90000"/>
              </a:lnSpc>
              <a:spcBef>
                <a:spcPct val="20000"/>
              </a:spcBef>
              <a:buClr>
                <a:schemeClr val="accent1"/>
              </a:buClr>
              <a:buSzPct val="65000"/>
              <a:buFont typeface="Wingdings" pitchFamily="2" charset="2"/>
              <a:buNone/>
            </a:pPr>
            <a:r>
              <a:rPr kumimoji="0" lang="en-US" sz="2000" b="0" i="0" u="none" strike="noStrike" kern="0" cap="none" spc="0" normalizeH="0" baseline="0" noProof="0" smtClean="0">
                <a:ln>
                  <a:noFill/>
                </a:ln>
                <a:solidFill>
                  <a:schemeClr val="tx1"/>
                </a:solidFill>
                <a:effectLst/>
                <a:uLnTx/>
                <a:uFillTx/>
                <a:latin typeface="+mn-lt"/>
                <a:ea typeface="+mn-ea"/>
                <a:cs typeface="+mn-cs"/>
              </a:rPr>
              <a:t>	Circle c1;  	</a:t>
            </a:r>
            <a:r>
              <a:rPr kumimoji="0" lang="en-US" sz="1600" b="0" i="0" u="none" strike="noStrike" kern="0" cap="none" spc="0" normalizeH="0" baseline="0" noProof="0" smtClean="0">
                <a:ln>
                  <a:noFill/>
                </a:ln>
                <a:solidFill>
                  <a:srgbClr val="FF0000"/>
                </a:solidFill>
                <a:effectLst/>
                <a:uLnTx/>
                <a:uFillTx/>
                <a:latin typeface="+mn-lt"/>
                <a:ea typeface="+mn-ea"/>
                <a:cs typeface="+mn-cs"/>
              </a:rPr>
              <a:t>//Khai báo đối tượng thuộc lớp</a:t>
            </a:r>
            <a:endParaRPr kumimoji="0" lang="en-US" sz="2000" b="0" i="0" u="none" strike="noStrike" kern="0" cap="none" spc="0" normalizeH="0" baseline="0" noProof="0" smtClean="0">
              <a:ln>
                <a:noFill/>
              </a:ln>
              <a:solidFill>
                <a:srgbClr val="FF0000"/>
              </a:solidFill>
              <a:effectLst/>
              <a:uLnTx/>
              <a:uFillTx/>
              <a:latin typeface="+mn-lt"/>
              <a:ea typeface="+mn-ea"/>
              <a:cs typeface="+mn-cs"/>
            </a:endParaRPr>
          </a:p>
          <a:p>
            <a:pPr marL="342900" indent="-342900">
              <a:lnSpc>
                <a:spcPct val="90000"/>
              </a:lnSpc>
              <a:spcBef>
                <a:spcPct val="20000"/>
              </a:spcBef>
              <a:buClr>
                <a:schemeClr val="accent1"/>
              </a:buClr>
              <a:buSzPct val="65000"/>
              <a:buFont typeface="Wingdings" pitchFamily="2" charset="2"/>
              <a:buNone/>
            </a:pPr>
            <a:r>
              <a:rPr kumimoji="0" lang="en-US" sz="2000" b="0" i="0" u="none" strike="noStrike" kern="0" cap="none" spc="0" normalizeH="0" baseline="0" noProof="0" smtClean="0">
                <a:ln>
                  <a:noFill/>
                </a:ln>
                <a:solidFill>
                  <a:schemeClr val="tx1"/>
                </a:solidFill>
                <a:effectLst/>
                <a:uLnTx/>
                <a:uFillTx/>
                <a:latin typeface="+mn-lt"/>
                <a:ea typeface="+mn-ea"/>
                <a:cs typeface="+mn-cs"/>
              </a:rPr>
              <a:t>	c1.setRadius(10);   </a:t>
            </a:r>
            <a:r>
              <a:rPr kumimoji="0" lang="en-US" sz="1600" b="0" i="0" u="none" strike="noStrike" kern="0" cap="none" spc="0" normalizeH="0" baseline="0" noProof="0" smtClean="0">
                <a:ln>
                  <a:noFill/>
                </a:ln>
                <a:solidFill>
                  <a:srgbClr val="FF0000"/>
                </a:solidFill>
                <a:effectLst/>
                <a:uLnTx/>
                <a:uFillTx/>
                <a:latin typeface="+mn-lt"/>
                <a:ea typeface="+mn-ea"/>
                <a:cs typeface="+mn-cs"/>
              </a:rPr>
              <a:t>//Gọi hàm thành viên của đối tượng</a:t>
            </a:r>
            <a:endParaRPr kumimoji="0" lang="en-US" sz="2000" b="0" i="0" u="none" strike="noStrike" kern="0" cap="none" spc="0" normalizeH="0" baseline="0" noProof="0" smtClean="0">
              <a:ln>
                <a:noFill/>
              </a:ln>
              <a:solidFill>
                <a:srgbClr val="FF0000"/>
              </a:solidFill>
              <a:effectLst/>
              <a:uLnTx/>
              <a:uFillTx/>
              <a:latin typeface="+mn-lt"/>
              <a:ea typeface="+mn-ea"/>
              <a:cs typeface="+mn-cs"/>
            </a:endParaRPr>
          </a:p>
          <a:p>
            <a:pPr marL="342900" indent="-342900">
              <a:lnSpc>
                <a:spcPct val="90000"/>
              </a:lnSpc>
              <a:spcBef>
                <a:spcPct val="20000"/>
              </a:spcBef>
              <a:buClr>
                <a:schemeClr val="accent1"/>
              </a:buClr>
              <a:buSzPct val="65000"/>
              <a:buFont typeface="Wingdings" pitchFamily="2" charset="2"/>
              <a:buNone/>
            </a:pPr>
            <a:r>
              <a:rPr kumimoji="0" lang="en-US" sz="2000" b="0" i="0" u="none" strike="noStrike" kern="0" cap="none" spc="0" normalizeH="0" baseline="0" noProof="0" smtClean="0">
                <a:ln>
                  <a:noFill/>
                </a:ln>
                <a:solidFill>
                  <a:schemeClr val="tx1"/>
                </a:solidFill>
                <a:effectLst/>
                <a:uLnTx/>
                <a:uFillTx/>
                <a:latin typeface="+mn-lt"/>
                <a:ea typeface="+mn-ea"/>
                <a:cs typeface="+mn-cs"/>
              </a:rPr>
              <a:t>	cout&lt;&lt; “Area of circle c1 = ”&lt;&lt;c1.area()&lt;&lt;endl;</a:t>
            </a:r>
          </a:p>
          <a:p>
            <a:pPr marL="342900" indent="-342900">
              <a:lnSpc>
                <a:spcPct val="90000"/>
              </a:lnSpc>
              <a:spcBef>
                <a:spcPct val="20000"/>
              </a:spcBef>
              <a:buClr>
                <a:schemeClr val="accent1"/>
              </a:buClr>
              <a:buSzPct val="65000"/>
              <a:buFont typeface="Wingdings" pitchFamily="2" charset="2"/>
              <a:buNone/>
            </a:pPr>
            <a:r>
              <a:rPr kumimoji="0" lang="en-US" sz="2000" b="0" i="0" u="none" strike="noStrike" kern="0" cap="none" spc="0" normalizeH="0" baseline="0" noProof="0" smtClean="0">
                <a:ln>
                  <a:noFill/>
                </a:ln>
                <a:solidFill>
                  <a:schemeClr val="tx1"/>
                </a:solidFill>
                <a:effectLst/>
                <a:uLnTx/>
                <a:uFillTx/>
                <a:latin typeface="+mn-lt"/>
                <a:ea typeface="+mn-ea"/>
                <a:cs typeface="+mn-cs"/>
              </a:rPr>
              <a:t>    </a:t>
            </a:r>
          </a:p>
          <a:p>
            <a:pPr marL="342900" indent="-342900">
              <a:lnSpc>
                <a:spcPct val="90000"/>
              </a:lnSpc>
              <a:spcBef>
                <a:spcPct val="20000"/>
              </a:spcBef>
              <a:buClr>
                <a:schemeClr val="accent1"/>
              </a:buClr>
              <a:buSzPct val="65000"/>
              <a:defRPr/>
            </a:pPr>
            <a:r>
              <a:rPr lang="en-US" sz="2000" kern="0" smtClean="0">
                <a:latin typeface="+mn-lt"/>
              </a:rPr>
              <a:t>     </a:t>
            </a:r>
            <a:r>
              <a:rPr lang="en-US" sz="2000" kern="0" smtClean="0"/>
              <a:t>Circle c2;  	</a:t>
            </a:r>
            <a:r>
              <a:rPr lang="en-US" sz="1600" kern="0" smtClean="0">
                <a:solidFill>
                  <a:srgbClr val="FF0000"/>
                </a:solidFill>
              </a:rPr>
              <a:t>//Khai báo đối tượng thuộc lớp</a:t>
            </a:r>
            <a:endParaRPr lang="en-US" sz="2000" kern="0" smtClean="0">
              <a:solidFill>
                <a:srgbClr val="FF0000"/>
              </a:solidFill>
            </a:endParaRPr>
          </a:p>
          <a:p>
            <a:pPr marL="342900" indent="-342900">
              <a:lnSpc>
                <a:spcPct val="90000"/>
              </a:lnSpc>
              <a:spcBef>
                <a:spcPct val="20000"/>
              </a:spcBef>
              <a:buClr>
                <a:schemeClr val="accent1"/>
              </a:buClr>
              <a:buSzPct val="65000"/>
              <a:defRPr/>
            </a:pPr>
            <a:r>
              <a:rPr lang="en-US" sz="2000" kern="0" smtClean="0"/>
              <a:t>	c2.setRadius(20);   </a:t>
            </a:r>
            <a:r>
              <a:rPr lang="en-US" sz="1600" kern="0" smtClean="0">
                <a:solidFill>
                  <a:srgbClr val="FF0000"/>
                </a:solidFill>
              </a:rPr>
              <a:t>//Gọi hàm thành viên của đối tượng</a:t>
            </a:r>
            <a:endParaRPr lang="en-US" sz="2000" kern="0" smtClean="0">
              <a:solidFill>
                <a:srgbClr val="FF0000"/>
              </a:solidFill>
            </a:endParaRPr>
          </a:p>
          <a:p>
            <a:pPr marL="342900" indent="-342900">
              <a:lnSpc>
                <a:spcPct val="90000"/>
              </a:lnSpc>
              <a:spcBef>
                <a:spcPct val="20000"/>
              </a:spcBef>
              <a:buClr>
                <a:schemeClr val="accent1"/>
              </a:buClr>
              <a:buSzPct val="65000"/>
              <a:defRPr/>
            </a:pPr>
            <a:r>
              <a:rPr lang="en-US" sz="2000" kern="0" smtClean="0"/>
              <a:t>	cout&lt;&lt; “Area of circle c2 = ”&lt;&lt;c2.area()&lt;&lt;endl;</a:t>
            </a:r>
          </a:p>
          <a:p>
            <a:pPr marL="342900" indent="-342900">
              <a:lnSpc>
                <a:spcPct val="90000"/>
              </a:lnSpc>
              <a:spcBef>
                <a:spcPct val="20000"/>
              </a:spcBef>
              <a:buClr>
                <a:schemeClr val="accent1"/>
              </a:buClr>
              <a:buSzPct val="65000"/>
              <a:buFont typeface="Wingdings" pitchFamily="2" charset="2"/>
              <a:buNone/>
            </a:pPr>
            <a:r>
              <a:rPr kumimoji="0" lang="en-US" sz="2000" b="0" i="0" u="none" strike="noStrike" kern="0" cap="none" spc="0" normalizeH="0" baseline="0" noProof="0" smtClean="0">
                <a:ln>
                  <a:noFill/>
                </a:ln>
                <a:solidFill>
                  <a:schemeClr val="tx1"/>
                </a:solidFill>
                <a:effectLst/>
                <a:uLnTx/>
                <a:uFillTx/>
                <a:latin typeface="+mn-lt"/>
                <a:ea typeface="+mn-ea"/>
                <a:cs typeface="+mn-cs"/>
              </a:rPr>
              <a:t>     return EXIT_SUCCESS;</a:t>
            </a:r>
          </a:p>
          <a:p>
            <a:pPr marL="342900" indent="-342900">
              <a:lnSpc>
                <a:spcPct val="90000"/>
              </a:lnSpc>
              <a:spcBef>
                <a:spcPct val="20000"/>
              </a:spcBef>
              <a:buClr>
                <a:schemeClr val="accent1"/>
              </a:buClr>
              <a:buSzPct val="65000"/>
              <a:buFont typeface="Wingdings" pitchFamily="2" charset="2"/>
              <a:buNone/>
            </a:pPr>
            <a:r>
              <a:rPr kumimoji="0" lang="en-US" sz="2000" b="0" i="0" u="none" strike="noStrike" kern="0" cap="none" spc="0" normalizeH="0" baseline="0" noProof="0" smtClean="0">
                <a:ln>
                  <a:noFill/>
                </a:ln>
                <a:solidFill>
                  <a:schemeClr val="tx1"/>
                </a:solidFill>
                <a:effectLst/>
                <a:uLnTx/>
                <a:uFillTx/>
                <a:latin typeface="+mn-lt"/>
                <a:ea typeface="+mn-ea"/>
                <a:cs typeface="+mn-cs"/>
              </a:rPr>
              <a: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Quan hệ giữa lớp Circle và các đối tượng của nó</a:t>
            </a:r>
            <a:endParaRPr lang="en-US"/>
          </a:p>
        </p:txBody>
      </p:sp>
      <p:sp>
        <p:nvSpPr>
          <p:cNvPr id="3" name="Footer Placeholder 2"/>
          <p:cNvSpPr>
            <a:spLocks noGrp="1"/>
          </p:cNvSpPr>
          <p:nvPr>
            <p:ph type="ftr" sz="quarter" idx="11"/>
          </p:nvPr>
        </p:nvSpPr>
        <p:spPr/>
        <p:txBody>
          <a:bodyPr/>
          <a:lstStyle/>
          <a:p>
            <a:pPr>
              <a:defRPr/>
            </a:pPr>
            <a:r>
              <a:rPr lang="en-US" altLang="en-US" smtClean="0"/>
              <a:t>Kỹ thuật lập trình</a:t>
            </a:r>
            <a:endParaRPr lang="en-US" altLang="en-US"/>
          </a:p>
        </p:txBody>
      </p:sp>
      <p:sp>
        <p:nvSpPr>
          <p:cNvPr id="4" name="Slide Number Placeholder 3"/>
          <p:cNvSpPr>
            <a:spLocks noGrp="1"/>
          </p:cNvSpPr>
          <p:nvPr>
            <p:ph type="sldNum" sz="quarter" idx="12"/>
          </p:nvPr>
        </p:nvSpPr>
        <p:spPr/>
        <p:txBody>
          <a:bodyPr/>
          <a:lstStyle/>
          <a:p>
            <a:pPr>
              <a:defRPr/>
            </a:pPr>
            <a:fld id="{59F7EB46-E77F-4E69-9204-FC69F0D9F1E6}" type="slidenum">
              <a:rPr lang="en-US" altLang="en-US" smtClean="0"/>
              <a:pPr>
                <a:defRPr/>
              </a:pPr>
              <a:t>17</a:t>
            </a:fld>
            <a:r>
              <a:rPr lang="en-US" altLang="en-US" smtClean="0"/>
              <a:t>/49</a:t>
            </a:r>
            <a:endParaRPr lang="en-US" altLang="en-US"/>
          </a:p>
        </p:txBody>
      </p:sp>
      <p:sp>
        <p:nvSpPr>
          <p:cNvPr id="5" name="Rectangle 4"/>
          <p:cNvSpPr>
            <a:spLocks noChangeArrowheads="1"/>
          </p:cNvSpPr>
          <p:nvPr/>
        </p:nvSpPr>
        <p:spPr bwMode="auto">
          <a:xfrm>
            <a:off x="3581400" y="1600200"/>
            <a:ext cx="1752600" cy="457200"/>
          </a:xfrm>
          <a:prstGeom prst="rect">
            <a:avLst/>
          </a:prstGeom>
          <a:solidFill>
            <a:schemeClr val="accent5"/>
          </a:solidFill>
          <a:ln w="9525">
            <a:solidFill>
              <a:schemeClr val="tx1"/>
            </a:solidFill>
            <a:miter lim="800000"/>
            <a:headEnd/>
            <a:tailEnd/>
          </a:ln>
        </p:spPr>
        <p:txBody>
          <a:bodyPr wrap="none" anchor="ctr"/>
          <a:lstStyle/>
          <a:p>
            <a:pPr algn="ctr"/>
            <a:r>
              <a:rPr lang="en-US" sz="2000" b="1" smtClean="0"/>
              <a:t>class Circle</a:t>
            </a:r>
            <a:endParaRPr lang="en-US" sz="2000" b="1"/>
          </a:p>
        </p:txBody>
      </p:sp>
      <p:sp>
        <p:nvSpPr>
          <p:cNvPr id="6" name="Rectangle 5"/>
          <p:cNvSpPr>
            <a:spLocks noChangeArrowheads="1"/>
          </p:cNvSpPr>
          <p:nvPr/>
        </p:nvSpPr>
        <p:spPr bwMode="auto">
          <a:xfrm>
            <a:off x="3581400" y="2057400"/>
            <a:ext cx="1752600" cy="685800"/>
          </a:xfrm>
          <a:prstGeom prst="rect">
            <a:avLst/>
          </a:prstGeom>
          <a:solidFill>
            <a:schemeClr val="accent3">
              <a:lumMod val="95000"/>
            </a:schemeClr>
          </a:solidFill>
          <a:ln w="9525">
            <a:solidFill>
              <a:schemeClr val="tx1"/>
            </a:solidFill>
            <a:miter lim="800000"/>
            <a:headEnd/>
            <a:tailEnd/>
          </a:ln>
        </p:spPr>
        <p:txBody>
          <a:bodyPr wrap="none" anchor="ctr"/>
          <a:lstStyle/>
          <a:p>
            <a:r>
              <a:rPr lang="en-US" smtClean="0"/>
              <a:t>[-] PI = 3.14</a:t>
            </a:r>
            <a:endParaRPr lang="en-US"/>
          </a:p>
          <a:p>
            <a:r>
              <a:rPr lang="en-US" smtClean="0"/>
              <a:t>[-] float r</a:t>
            </a:r>
            <a:endParaRPr lang="en-US"/>
          </a:p>
        </p:txBody>
      </p:sp>
      <p:sp>
        <p:nvSpPr>
          <p:cNvPr id="7" name="Rectangle 6"/>
          <p:cNvSpPr>
            <a:spLocks noChangeArrowheads="1"/>
          </p:cNvSpPr>
          <p:nvPr/>
        </p:nvSpPr>
        <p:spPr bwMode="auto">
          <a:xfrm>
            <a:off x="3581400" y="2743200"/>
            <a:ext cx="1752600" cy="762000"/>
          </a:xfrm>
          <a:prstGeom prst="rect">
            <a:avLst/>
          </a:prstGeom>
          <a:solidFill>
            <a:schemeClr val="accent3">
              <a:lumMod val="95000"/>
            </a:schemeClr>
          </a:solidFill>
          <a:ln w="9525">
            <a:solidFill>
              <a:schemeClr val="tx1"/>
            </a:solidFill>
            <a:miter lim="800000"/>
            <a:headEnd/>
            <a:tailEnd/>
          </a:ln>
        </p:spPr>
        <p:txBody>
          <a:bodyPr wrap="none" anchor="ctr"/>
          <a:lstStyle/>
          <a:p>
            <a:r>
              <a:rPr lang="en-US" smtClean="0"/>
              <a:t>[+] setRadius();</a:t>
            </a:r>
            <a:endParaRPr lang="en-US"/>
          </a:p>
          <a:p>
            <a:r>
              <a:rPr lang="en-US" smtClean="0"/>
              <a:t>[+] area();</a:t>
            </a:r>
            <a:endParaRPr lang="en-US"/>
          </a:p>
        </p:txBody>
      </p:sp>
      <p:sp>
        <p:nvSpPr>
          <p:cNvPr id="8" name="Rectangle 7"/>
          <p:cNvSpPr>
            <a:spLocks noChangeArrowheads="1"/>
          </p:cNvSpPr>
          <p:nvPr/>
        </p:nvSpPr>
        <p:spPr bwMode="auto">
          <a:xfrm>
            <a:off x="1600200" y="4114800"/>
            <a:ext cx="1752600" cy="457200"/>
          </a:xfrm>
          <a:prstGeom prst="rect">
            <a:avLst/>
          </a:prstGeom>
          <a:solidFill>
            <a:schemeClr val="accent5"/>
          </a:solidFill>
          <a:ln w="9525">
            <a:solidFill>
              <a:schemeClr val="tx1"/>
            </a:solidFill>
            <a:miter lim="800000"/>
            <a:headEnd/>
            <a:tailEnd/>
          </a:ln>
        </p:spPr>
        <p:txBody>
          <a:bodyPr wrap="none" anchor="ctr"/>
          <a:lstStyle/>
          <a:p>
            <a:pPr algn="ctr"/>
            <a:r>
              <a:rPr lang="en-US" sz="2000" b="1" smtClean="0"/>
              <a:t>:object c1</a:t>
            </a:r>
            <a:endParaRPr lang="en-US" sz="2000" b="1"/>
          </a:p>
        </p:txBody>
      </p:sp>
      <p:sp>
        <p:nvSpPr>
          <p:cNvPr id="9" name="Rectangle 8"/>
          <p:cNvSpPr>
            <a:spLocks noChangeArrowheads="1"/>
          </p:cNvSpPr>
          <p:nvPr/>
        </p:nvSpPr>
        <p:spPr bwMode="auto">
          <a:xfrm>
            <a:off x="1600200" y="4572000"/>
            <a:ext cx="1752600" cy="609600"/>
          </a:xfrm>
          <a:prstGeom prst="rect">
            <a:avLst/>
          </a:prstGeom>
          <a:solidFill>
            <a:schemeClr val="accent3">
              <a:lumMod val="95000"/>
            </a:schemeClr>
          </a:solidFill>
          <a:ln w="9525">
            <a:solidFill>
              <a:schemeClr val="tx1"/>
            </a:solidFill>
            <a:miter lim="800000"/>
            <a:headEnd/>
            <a:tailEnd/>
          </a:ln>
        </p:spPr>
        <p:txBody>
          <a:bodyPr wrap="none" anchor="ctr"/>
          <a:lstStyle/>
          <a:p>
            <a:r>
              <a:rPr lang="en-US" smtClean="0"/>
              <a:t>[-] r = 10</a:t>
            </a:r>
          </a:p>
        </p:txBody>
      </p:sp>
      <p:sp>
        <p:nvSpPr>
          <p:cNvPr id="10" name="Rectangle 9"/>
          <p:cNvSpPr>
            <a:spLocks noChangeArrowheads="1"/>
          </p:cNvSpPr>
          <p:nvPr/>
        </p:nvSpPr>
        <p:spPr bwMode="auto">
          <a:xfrm>
            <a:off x="1600200" y="5181600"/>
            <a:ext cx="1752600" cy="762000"/>
          </a:xfrm>
          <a:prstGeom prst="rect">
            <a:avLst/>
          </a:prstGeom>
          <a:solidFill>
            <a:schemeClr val="accent3">
              <a:lumMod val="95000"/>
            </a:schemeClr>
          </a:solidFill>
          <a:ln w="9525">
            <a:solidFill>
              <a:schemeClr val="tx1"/>
            </a:solidFill>
            <a:miter lim="800000"/>
            <a:headEnd/>
            <a:tailEnd/>
          </a:ln>
        </p:spPr>
        <p:txBody>
          <a:bodyPr wrap="none" anchor="ctr"/>
          <a:lstStyle/>
          <a:p>
            <a:r>
              <a:rPr lang="en-US" smtClean="0"/>
              <a:t>[+] setRadius();</a:t>
            </a:r>
          </a:p>
          <a:p>
            <a:r>
              <a:rPr lang="en-US" smtClean="0"/>
              <a:t>[+] area();</a:t>
            </a:r>
            <a:endParaRPr lang="en-US"/>
          </a:p>
        </p:txBody>
      </p:sp>
      <p:sp>
        <p:nvSpPr>
          <p:cNvPr id="11" name="Rectangle 10"/>
          <p:cNvSpPr>
            <a:spLocks noChangeArrowheads="1"/>
          </p:cNvSpPr>
          <p:nvPr/>
        </p:nvSpPr>
        <p:spPr bwMode="auto">
          <a:xfrm>
            <a:off x="5562600" y="4114800"/>
            <a:ext cx="1752600" cy="457200"/>
          </a:xfrm>
          <a:prstGeom prst="rect">
            <a:avLst/>
          </a:prstGeom>
          <a:solidFill>
            <a:schemeClr val="accent5"/>
          </a:solidFill>
          <a:ln w="9525">
            <a:solidFill>
              <a:schemeClr val="tx1"/>
            </a:solidFill>
            <a:miter lim="800000"/>
            <a:headEnd/>
            <a:tailEnd/>
          </a:ln>
        </p:spPr>
        <p:txBody>
          <a:bodyPr wrap="none" anchor="ctr"/>
          <a:lstStyle/>
          <a:p>
            <a:pPr algn="ctr"/>
            <a:r>
              <a:rPr lang="en-US" sz="2000" b="1" smtClean="0"/>
              <a:t>:object c2</a:t>
            </a:r>
            <a:endParaRPr lang="en-US" sz="2000" b="1"/>
          </a:p>
        </p:txBody>
      </p:sp>
      <p:sp>
        <p:nvSpPr>
          <p:cNvPr id="12" name="Rectangle 11"/>
          <p:cNvSpPr>
            <a:spLocks noChangeArrowheads="1"/>
          </p:cNvSpPr>
          <p:nvPr/>
        </p:nvSpPr>
        <p:spPr bwMode="auto">
          <a:xfrm>
            <a:off x="5562600" y="4572000"/>
            <a:ext cx="1752600" cy="609600"/>
          </a:xfrm>
          <a:prstGeom prst="rect">
            <a:avLst/>
          </a:prstGeom>
          <a:solidFill>
            <a:schemeClr val="accent3">
              <a:lumMod val="95000"/>
            </a:schemeClr>
          </a:solidFill>
          <a:ln w="9525">
            <a:solidFill>
              <a:schemeClr val="tx1"/>
            </a:solidFill>
            <a:miter lim="800000"/>
            <a:headEnd/>
            <a:tailEnd/>
          </a:ln>
        </p:spPr>
        <p:txBody>
          <a:bodyPr wrap="none" anchor="ctr"/>
          <a:lstStyle/>
          <a:p>
            <a:r>
              <a:rPr lang="en-US" smtClean="0"/>
              <a:t>[-] r = 20</a:t>
            </a:r>
          </a:p>
        </p:txBody>
      </p:sp>
      <p:sp>
        <p:nvSpPr>
          <p:cNvPr id="13" name="Rectangle 12"/>
          <p:cNvSpPr>
            <a:spLocks noChangeArrowheads="1"/>
          </p:cNvSpPr>
          <p:nvPr/>
        </p:nvSpPr>
        <p:spPr bwMode="auto">
          <a:xfrm>
            <a:off x="5562600" y="5181600"/>
            <a:ext cx="1752600" cy="762000"/>
          </a:xfrm>
          <a:prstGeom prst="rect">
            <a:avLst/>
          </a:prstGeom>
          <a:solidFill>
            <a:schemeClr val="accent3">
              <a:lumMod val="95000"/>
            </a:schemeClr>
          </a:solidFill>
          <a:ln w="9525">
            <a:solidFill>
              <a:schemeClr val="tx1"/>
            </a:solidFill>
            <a:miter lim="800000"/>
            <a:headEnd/>
            <a:tailEnd/>
          </a:ln>
        </p:spPr>
        <p:txBody>
          <a:bodyPr wrap="none" anchor="ctr"/>
          <a:lstStyle/>
          <a:p>
            <a:r>
              <a:rPr lang="en-US" smtClean="0"/>
              <a:t>[+] setRadius();</a:t>
            </a:r>
          </a:p>
          <a:p>
            <a:r>
              <a:rPr lang="en-US" smtClean="0"/>
              <a:t>[+] area();</a:t>
            </a:r>
            <a:endParaRPr lang="en-US"/>
          </a:p>
        </p:txBody>
      </p:sp>
      <p:sp>
        <p:nvSpPr>
          <p:cNvPr id="14" name="Line 13"/>
          <p:cNvSpPr>
            <a:spLocks noChangeShapeType="1"/>
          </p:cNvSpPr>
          <p:nvPr/>
        </p:nvSpPr>
        <p:spPr bwMode="auto">
          <a:xfrm>
            <a:off x="4953000" y="3505200"/>
            <a:ext cx="1295400" cy="609600"/>
          </a:xfrm>
          <a:prstGeom prst="line">
            <a:avLst/>
          </a:prstGeom>
          <a:noFill/>
          <a:ln w="9525">
            <a:solidFill>
              <a:schemeClr val="tx1"/>
            </a:solidFill>
            <a:round/>
            <a:headEnd/>
            <a:tailEnd type="triangle" w="med" len="med"/>
          </a:ln>
        </p:spPr>
        <p:txBody>
          <a:bodyPr/>
          <a:lstStyle/>
          <a:p>
            <a:endParaRPr lang="en-US"/>
          </a:p>
        </p:txBody>
      </p:sp>
      <p:sp>
        <p:nvSpPr>
          <p:cNvPr id="15" name="Line 14"/>
          <p:cNvSpPr>
            <a:spLocks noChangeShapeType="1"/>
          </p:cNvSpPr>
          <p:nvPr/>
        </p:nvSpPr>
        <p:spPr bwMode="auto">
          <a:xfrm flipH="1">
            <a:off x="2667000" y="3505200"/>
            <a:ext cx="1371600" cy="609600"/>
          </a:xfrm>
          <a:prstGeom prst="line">
            <a:avLst/>
          </a:prstGeom>
          <a:noFill/>
          <a:ln w="9525">
            <a:solidFill>
              <a:schemeClr val="tx1"/>
            </a:solidFill>
            <a:round/>
            <a:headEnd/>
            <a:tailEnd type="triangle" w="med" len="med"/>
          </a:ln>
        </p:spPr>
        <p:txBody>
          <a:bodyPr/>
          <a:lstStyle/>
          <a:p>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Footer Placeholder 4"/>
          <p:cNvSpPr>
            <a:spLocks noGrp="1"/>
          </p:cNvSpPr>
          <p:nvPr>
            <p:ph type="ftr" sz="quarter" idx="11"/>
          </p:nvPr>
        </p:nvSpPr>
        <p:spPr/>
        <p:txBody>
          <a:bodyPr/>
          <a:lstStyle/>
          <a:p>
            <a:pPr>
              <a:defRPr/>
            </a:pPr>
            <a:r>
              <a:rPr lang="en-US" altLang="en-US"/>
              <a:t>Kỹ thuật lập trình</a:t>
            </a:r>
          </a:p>
        </p:txBody>
      </p:sp>
      <p:sp>
        <p:nvSpPr>
          <p:cNvPr id="13" name="Slide Number Placeholder 5"/>
          <p:cNvSpPr>
            <a:spLocks noGrp="1"/>
          </p:cNvSpPr>
          <p:nvPr>
            <p:ph type="sldNum" sz="quarter" idx="12"/>
          </p:nvPr>
        </p:nvSpPr>
        <p:spPr/>
        <p:txBody>
          <a:bodyPr/>
          <a:lstStyle/>
          <a:p>
            <a:pPr>
              <a:defRPr/>
            </a:pPr>
            <a:fld id="{6730BAD4-20DE-47BE-BEB5-C905B03D15A7}" type="slidenum">
              <a:rPr lang="en-US" altLang="en-US"/>
              <a:pPr>
                <a:defRPr/>
              </a:pPr>
              <a:t>18</a:t>
            </a:fld>
            <a:r>
              <a:rPr lang="en-US" altLang="en-US"/>
              <a:t>/49</a:t>
            </a:r>
          </a:p>
        </p:txBody>
      </p:sp>
      <p:sp>
        <p:nvSpPr>
          <p:cNvPr id="18436" name="Rectangle 2"/>
          <p:cNvSpPr>
            <a:spLocks noGrp="1" noChangeArrowheads="1"/>
          </p:cNvSpPr>
          <p:nvPr>
            <p:ph type="title"/>
          </p:nvPr>
        </p:nvSpPr>
        <p:spPr/>
        <p:txBody>
          <a:bodyPr/>
          <a:lstStyle/>
          <a:p>
            <a:pPr eaLnBrk="1" hangingPunct="1"/>
            <a:r>
              <a:rPr lang="en-US" smtClean="0"/>
              <a:t>Thông báo và truyền thông báo</a:t>
            </a:r>
          </a:p>
        </p:txBody>
      </p:sp>
      <p:sp>
        <p:nvSpPr>
          <p:cNvPr id="18437" name="Rectangle 3"/>
          <p:cNvSpPr>
            <a:spLocks noGrp="1" noChangeArrowheads="1"/>
          </p:cNvSpPr>
          <p:nvPr>
            <p:ph type="body" idx="1"/>
          </p:nvPr>
        </p:nvSpPr>
        <p:spPr/>
        <p:txBody>
          <a:bodyPr/>
          <a:lstStyle/>
          <a:p>
            <a:pPr eaLnBrk="1" hangingPunct="1"/>
            <a:r>
              <a:rPr lang="en-US" b="1" smtClean="0"/>
              <a:t>Khái niệm</a:t>
            </a:r>
            <a:r>
              <a:rPr lang="en-US" smtClean="0"/>
              <a:t>: </a:t>
            </a:r>
            <a:r>
              <a:rPr lang="en-US" sz="2200" smtClean="0"/>
              <a:t>Trong lập trình HĐT, khi một đối tượng </a:t>
            </a:r>
            <a:r>
              <a:rPr lang="en-US" sz="2200" i="1" smtClean="0"/>
              <a:t>a</a:t>
            </a:r>
            <a:r>
              <a:rPr lang="en-US" sz="2200" smtClean="0"/>
              <a:t> gọi một thao tác </a:t>
            </a:r>
            <a:r>
              <a:rPr lang="en-US" sz="2200" i="1" smtClean="0"/>
              <a:t>m</a:t>
            </a:r>
            <a:r>
              <a:rPr lang="en-US" sz="2200" smtClean="0"/>
              <a:t> của một đối tượng </a:t>
            </a:r>
            <a:r>
              <a:rPr lang="en-US" sz="2200" i="1" smtClean="0"/>
              <a:t>b</a:t>
            </a:r>
            <a:r>
              <a:rPr lang="en-US" sz="2200" smtClean="0"/>
              <a:t>, ta nói rằng </a:t>
            </a:r>
            <a:r>
              <a:rPr lang="en-US" sz="2200" i="1" smtClean="0"/>
              <a:t>a </a:t>
            </a:r>
            <a:r>
              <a:rPr lang="en-US" sz="2200" smtClean="0"/>
              <a:t>truyền thông báo </a:t>
            </a:r>
            <a:r>
              <a:rPr lang="en-US" sz="2200" i="1" smtClean="0"/>
              <a:t>m </a:t>
            </a:r>
            <a:r>
              <a:rPr lang="en-US" sz="2200" smtClean="0"/>
              <a:t>đến </a:t>
            </a:r>
            <a:r>
              <a:rPr lang="en-US" sz="2200" i="1" smtClean="0"/>
              <a:t>b</a:t>
            </a:r>
            <a:r>
              <a:rPr lang="en-US" sz="2200" smtClean="0"/>
              <a:t>. Thông báo thể hiện </a:t>
            </a:r>
            <a:r>
              <a:rPr lang="en-US" sz="2200" i="1" smtClean="0"/>
              <a:t>a</a:t>
            </a:r>
            <a:r>
              <a:rPr lang="en-US" sz="2200" smtClean="0"/>
              <a:t> muốn yêu cầu </a:t>
            </a:r>
            <a:r>
              <a:rPr lang="en-US" sz="2200" i="1" smtClean="0"/>
              <a:t>b</a:t>
            </a:r>
            <a:r>
              <a:rPr lang="en-US" sz="2200" smtClean="0"/>
              <a:t> thực hiện một công việc nào đó. Thao tác </a:t>
            </a:r>
            <a:r>
              <a:rPr lang="en-US" sz="2200" i="1" smtClean="0"/>
              <a:t>m() </a:t>
            </a:r>
            <a:r>
              <a:rPr lang="en-US" sz="2200" smtClean="0"/>
              <a:t>mà </a:t>
            </a:r>
            <a:r>
              <a:rPr lang="en-US" sz="2200" i="1" smtClean="0"/>
              <a:t>b</a:t>
            </a:r>
            <a:r>
              <a:rPr lang="en-US" sz="2200" smtClean="0"/>
              <a:t> cài đặt chính là để thực hiện yêu cầu đó</a:t>
            </a:r>
            <a:r>
              <a:rPr lang="en-US" smtClean="0"/>
              <a:t> </a:t>
            </a:r>
          </a:p>
        </p:txBody>
      </p:sp>
      <p:sp>
        <p:nvSpPr>
          <p:cNvPr id="18438" name="Rectangle 4"/>
          <p:cNvSpPr>
            <a:spLocks noChangeArrowheads="1"/>
          </p:cNvSpPr>
          <p:nvPr/>
        </p:nvSpPr>
        <p:spPr bwMode="auto">
          <a:xfrm>
            <a:off x="1828800" y="4038600"/>
            <a:ext cx="1600200" cy="381000"/>
          </a:xfrm>
          <a:prstGeom prst="rect">
            <a:avLst/>
          </a:prstGeom>
          <a:solidFill>
            <a:schemeClr val="accent5"/>
          </a:solidFill>
          <a:ln w="9525">
            <a:solidFill>
              <a:schemeClr val="tx1"/>
            </a:solidFill>
            <a:miter lim="800000"/>
            <a:headEnd/>
            <a:tailEnd/>
          </a:ln>
        </p:spPr>
        <p:txBody>
          <a:bodyPr wrap="none" anchor="ctr"/>
          <a:lstStyle/>
          <a:p>
            <a:pPr algn="ctr"/>
            <a:r>
              <a:rPr lang="en-US" b="1"/>
              <a:t>:a</a:t>
            </a:r>
          </a:p>
        </p:txBody>
      </p:sp>
      <p:sp>
        <p:nvSpPr>
          <p:cNvPr id="18439" name="Rectangle 5"/>
          <p:cNvSpPr>
            <a:spLocks noChangeArrowheads="1"/>
          </p:cNvSpPr>
          <p:nvPr/>
        </p:nvSpPr>
        <p:spPr bwMode="auto">
          <a:xfrm>
            <a:off x="1828800" y="4419600"/>
            <a:ext cx="1600200" cy="609600"/>
          </a:xfrm>
          <a:prstGeom prst="rect">
            <a:avLst/>
          </a:prstGeom>
          <a:solidFill>
            <a:schemeClr val="accent3">
              <a:lumMod val="95000"/>
            </a:schemeClr>
          </a:solidFill>
          <a:ln w="9525">
            <a:solidFill>
              <a:schemeClr val="tx1"/>
            </a:solidFill>
            <a:miter lim="800000"/>
            <a:headEnd/>
            <a:tailEnd/>
          </a:ln>
        </p:spPr>
        <p:txBody>
          <a:bodyPr wrap="none" anchor="ctr"/>
          <a:lstStyle/>
          <a:p>
            <a:endParaRPr lang="en-US" sz="1600"/>
          </a:p>
        </p:txBody>
      </p:sp>
      <p:sp>
        <p:nvSpPr>
          <p:cNvPr id="18440" name="Rectangle 6"/>
          <p:cNvSpPr>
            <a:spLocks noChangeArrowheads="1"/>
          </p:cNvSpPr>
          <p:nvPr/>
        </p:nvSpPr>
        <p:spPr bwMode="auto">
          <a:xfrm>
            <a:off x="1828800" y="5029200"/>
            <a:ext cx="1600200" cy="609600"/>
          </a:xfrm>
          <a:prstGeom prst="rect">
            <a:avLst/>
          </a:prstGeom>
          <a:solidFill>
            <a:schemeClr val="accent3">
              <a:lumMod val="95000"/>
            </a:schemeClr>
          </a:solidFill>
          <a:ln w="9525">
            <a:solidFill>
              <a:schemeClr val="tx1"/>
            </a:solidFill>
            <a:miter lim="800000"/>
            <a:headEnd/>
            <a:tailEnd/>
          </a:ln>
        </p:spPr>
        <p:txBody>
          <a:bodyPr wrap="none" anchor="ctr"/>
          <a:lstStyle/>
          <a:p>
            <a:endParaRPr lang="en-US" sz="1600"/>
          </a:p>
        </p:txBody>
      </p:sp>
      <p:sp>
        <p:nvSpPr>
          <p:cNvPr id="18441" name="Rectangle 7"/>
          <p:cNvSpPr>
            <a:spLocks noChangeArrowheads="1"/>
          </p:cNvSpPr>
          <p:nvPr/>
        </p:nvSpPr>
        <p:spPr bwMode="auto">
          <a:xfrm>
            <a:off x="5562600" y="4038600"/>
            <a:ext cx="1600200" cy="381000"/>
          </a:xfrm>
          <a:prstGeom prst="rect">
            <a:avLst/>
          </a:prstGeom>
          <a:solidFill>
            <a:schemeClr val="accent5"/>
          </a:solidFill>
          <a:ln w="9525">
            <a:solidFill>
              <a:schemeClr val="tx1"/>
            </a:solidFill>
            <a:miter lim="800000"/>
            <a:headEnd/>
            <a:tailEnd/>
          </a:ln>
        </p:spPr>
        <p:txBody>
          <a:bodyPr wrap="none" anchor="ctr"/>
          <a:lstStyle/>
          <a:p>
            <a:pPr algn="ctr"/>
            <a:r>
              <a:rPr lang="en-US" b="1"/>
              <a:t>:b</a:t>
            </a:r>
          </a:p>
        </p:txBody>
      </p:sp>
      <p:sp>
        <p:nvSpPr>
          <p:cNvPr id="18442" name="Rectangle 8"/>
          <p:cNvSpPr>
            <a:spLocks noChangeArrowheads="1"/>
          </p:cNvSpPr>
          <p:nvPr/>
        </p:nvSpPr>
        <p:spPr bwMode="auto">
          <a:xfrm>
            <a:off x="5562600" y="4419600"/>
            <a:ext cx="1600200" cy="609600"/>
          </a:xfrm>
          <a:prstGeom prst="rect">
            <a:avLst/>
          </a:prstGeom>
          <a:solidFill>
            <a:schemeClr val="accent3">
              <a:lumMod val="95000"/>
            </a:schemeClr>
          </a:solidFill>
          <a:ln w="9525">
            <a:solidFill>
              <a:schemeClr val="tx1"/>
            </a:solidFill>
            <a:miter lim="800000"/>
            <a:headEnd/>
            <a:tailEnd/>
          </a:ln>
        </p:spPr>
        <p:txBody>
          <a:bodyPr wrap="none" anchor="ctr"/>
          <a:lstStyle/>
          <a:p>
            <a:endParaRPr lang="en-US" sz="1600"/>
          </a:p>
        </p:txBody>
      </p:sp>
      <p:sp>
        <p:nvSpPr>
          <p:cNvPr id="18443" name="Rectangle 9"/>
          <p:cNvSpPr>
            <a:spLocks noChangeArrowheads="1"/>
          </p:cNvSpPr>
          <p:nvPr/>
        </p:nvSpPr>
        <p:spPr bwMode="auto">
          <a:xfrm>
            <a:off x="5562600" y="5029200"/>
            <a:ext cx="1600200" cy="609600"/>
          </a:xfrm>
          <a:prstGeom prst="rect">
            <a:avLst/>
          </a:prstGeom>
          <a:solidFill>
            <a:schemeClr val="accent3">
              <a:lumMod val="95000"/>
            </a:schemeClr>
          </a:solidFill>
          <a:ln w="9525">
            <a:solidFill>
              <a:schemeClr val="tx1"/>
            </a:solidFill>
            <a:miter lim="800000"/>
            <a:headEnd/>
            <a:tailEnd/>
          </a:ln>
        </p:spPr>
        <p:txBody>
          <a:bodyPr wrap="none" anchor="ctr"/>
          <a:lstStyle/>
          <a:p>
            <a:r>
              <a:rPr lang="en-US" sz="1600" b="1"/>
              <a:t>m()</a:t>
            </a:r>
          </a:p>
        </p:txBody>
      </p:sp>
      <p:sp>
        <p:nvSpPr>
          <p:cNvPr id="18444" name="Line 10"/>
          <p:cNvSpPr>
            <a:spLocks noChangeShapeType="1"/>
          </p:cNvSpPr>
          <p:nvPr/>
        </p:nvSpPr>
        <p:spPr bwMode="auto">
          <a:xfrm>
            <a:off x="3429000" y="4648200"/>
            <a:ext cx="2133600" cy="0"/>
          </a:xfrm>
          <a:prstGeom prst="line">
            <a:avLst/>
          </a:prstGeom>
          <a:noFill/>
          <a:ln w="9525">
            <a:solidFill>
              <a:schemeClr val="tx1"/>
            </a:solidFill>
            <a:round/>
            <a:headEnd/>
            <a:tailEnd type="triangle" w="med" len="med"/>
          </a:ln>
        </p:spPr>
        <p:txBody>
          <a:bodyPr wrap="none" anchor="ctr"/>
          <a:lstStyle/>
          <a:p>
            <a:endParaRPr lang="en-US"/>
          </a:p>
        </p:txBody>
      </p:sp>
      <p:sp>
        <p:nvSpPr>
          <p:cNvPr id="18445" name="Text Box 11"/>
          <p:cNvSpPr txBox="1">
            <a:spLocks noChangeArrowheads="1"/>
          </p:cNvSpPr>
          <p:nvPr/>
        </p:nvSpPr>
        <p:spPr bwMode="auto">
          <a:xfrm>
            <a:off x="3733800" y="4281488"/>
            <a:ext cx="1371600" cy="646112"/>
          </a:xfrm>
          <a:prstGeom prst="rect">
            <a:avLst/>
          </a:prstGeom>
          <a:noFill/>
          <a:ln w="9525">
            <a:noFill/>
            <a:miter lim="800000"/>
            <a:headEnd/>
            <a:tailEnd/>
          </a:ln>
        </p:spPr>
        <p:txBody>
          <a:bodyPr>
            <a:spAutoFit/>
          </a:bodyPr>
          <a:lstStyle/>
          <a:p>
            <a:pPr algn="ctr">
              <a:spcBef>
                <a:spcPct val="50000"/>
              </a:spcBef>
            </a:pPr>
            <a:r>
              <a:rPr lang="en-US"/>
              <a:t>Thông báo m</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Ví dụ: tính diện tích hình tròn nội tiếp một tam giác</a:t>
            </a:r>
            <a:endParaRPr lang="en-US"/>
          </a:p>
        </p:txBody>
      </p:sp>
      <p:sp>
        <p:nvSpPr>
          <p:cNvPr id="4" name="Footer Placeholder 3"/>
          <p:cNvSpPr>
            <a:spLocks noGrp="1"/>
          </p:cNvSpPr>
          <p:nvPr>
            <p:ph type="ftr" sz="quarter" idx="11"/>
          </p:nvPr>
        </p:nvSpPr>
        <p:spPr/>
        <p:txBody>
          <a:bodyPr/>
          <a:lstStyle/>
          <a:p>
            <a:pPr>
              <a:defRPr/>
            </a:pPr>
            <a:r>
              <a:rPr lang="en-US" altLang="en-US" smtClean="0"/>
              <a:t>Kỹ thuật lập trình</a:t>
            </a:r>
            <a:endParaRPr lang="en-US" altLang="en-US"/>
          </a:p>
        </p:txBody>
      </p:sp>
      <p:sp>
        <p:nvSpPr>
          <p:cNvPr id="5" name="Slide Number Placeholder 4"/>
          <p:cNvSpPr>
            <a:spLocks noGrp="1"/>
          </p:cNvSpPr>
          <p:nvPr>
            <p:ph type="sldNum" sz="quarter" idx="12"/>
          </p:nvPr>
        </p:nvSpPr>
        <p:spPr/>
        <p:txBody>
          <a:bodyPr/>
          <a:lstStyle/>
          <a:p>
            <a:pPr>
              <a:defRPr/>
            </a:pPr>
            <a:fld id="{6895F13D-2243-4AFF-8257-2FF66CC2ADDE}" type="slidenum">
              <a:rPr lang="en-US" altLang="en-US" smtClean="0"/>
              <a:pPr>
                <a:defRPr/>
              </a:pPr>
              <a:t>19</a:t>
            </a:fld>
            <a:r>
              <a:rPr lang="en-US" altLang="en-US" smtClean="0"/>
              <a:t>/49</a:t>
            </a:r>
            <a:endParaRPr lang="en-US" altLang="en-US"/>
          </a:p>
        </p:txBody>
      </p:sp>
      <p:sp>
        <p:nvSpPr>
          <p:cNvPr id="6" name="Rectangle 4"/>
          <p:cNvSpPr>
            <a:spLocks noChangeArrowheads="1"/>
          </p:cNvSpPr>
          <p:nvPr/>
        </p:nvSpPr>
        <p:spPr bwMode="auto">
          <a:xfrm>
            <a:off x="838200" y="1676400"/>
            <a:ext cx="2286000" cy="914400"/>
          </a:xfrm>
          <a:prstGeom prst="rect">
            <a:avLst/>
          </a:prstGeom>
          <a:solidFill>
            <a:schemeClr val="accent5"/>
          </a:solidFill>
          <a:ln w="9525">
            <a:solidFill>
              <a:schemeClr val="tx1"/>
            </a:solidFill>
            <a:miter lim="800000"/>
            <a:headEnd/>
            <a:tailEnd/>
          </a:ln>
        </p:spPr>
        <p:txBody>
          <a:bodyPr wrap="square" lIns="72000" rIns="72000" anchor="ctr"/>
          <a:lstStyle/>
          <a:p>
            <a:pPr algn="ctr"/>
            <a:r>
              <a:rPr lang="en-US" b="1" smtClean="0"/>
              <a:t>Đối tượng t thuộc lớp Triangle</a:t>
            </a:r>
            <a:endParaRPr lang="en-US" b="1"/>
          </a:p>
        </p:txBody>
      </p:sp>
      <p:sp>
        <p:nvSpPr>
          <p:cNvPr id="7" name="Rectangle 5"/>
          <p:cNvSpPr>
            <a:spLocks noChangeArrowheads="1"/>
          </p:cNvSpPr>
          <p:nvPr/>
        </p:nvSpPr>
        <p:spPr bwMode="auto">
          <a:xfrm>
            <a:off x="838200" y="2590800"/>
            <a:ext cx="2286000" cy="609600"/>
          </a:xfrm>
          <a:prstGeom prst="rect">
            <a:avLst/>
          </a:prstGeom>
          <a:solidFill>
            <a:schemeClr val="accent3">
              <a:lumMod val="95000"/>
            </a:schemeClr>
          </a:solidFill>
          <a:ln w="9525">
            <a:solidFill>
              <a:schemeClr val="tx1"/>
            </a:solidFill>
            <a:miter lim="800000"/>
            <a:headEnd/>
            <a:tailEnd/>
          </a:ln>
        </p:spPr>
        <p:txBody>
          <a:bodyPr wrap="none" anchor="ctr"/>
          <a:lstStyle/>
          <a:p>
            <a:endParaRPr lang="en-US" sz="1600"/>
          </a:p>
        </p:txBody>
      </p:sp>
      <p:sp>
        <p:nvSpPr>
          <p:cNvPr id="8" name="Rectangle 6"/>
          <p:cNvSpPr>
            <a:spLocks noChangeArrowheads="1"/>
          </p:cNvSpPr>
          <p:nvPr/>
        </p:nvSpPr>
        <p:spPr bwMode="auto">
          <a:xfrm>
            <a:off x="838200" y="3200400"/>
            <a:ext cx="2286000" cy="609600"/>
          </a:xfrm>
          <a:prstGeom prst="rect">
            <a:avLst/>
          </a:prstGeom>
          <a:solidFill>
            <a:schemeClr val="accent3">
              <a:lumMod val="95000"/>
            </a:schemeClr>
          </a:solidFill>
          <a:ln w="9525">
            <a:solidFill>
              <a:schemeClr val="tx1"/>
            </a:solidFill>
            <a:miter lim="800000"/>
            <a:headEnd/>
            <a:tailEnd/>
          </a:ln>
        </p:spPr>
        <p:txBody>
          <a:bodyPr wrap="none" anchor="ctr"/>
          <a:lstStyle/>
          <a:p>
            <a:r>
              <a:rPr lang="en-US" sz="1600" smtClean="0"/>
              <a:t>areaOfInCirele();</a:t>
            </a:r>
            <a:endParaRPr lang="en-US" sz="1600"/>
          </a:p>
        </p:txBody>
      </p:sp>
      <p:sp>
        <p:nvSpPr>
          <p:cNvPr id="10" name="Rectangle 8"/>
          <p:cNvSpPr>
            <a:spLocks noChangeArrowheads="1"/>
          </p:cNvSpPr>
          <p:nvPr/>
        </p:nvSpPr>
        <p:spPr bwMode="auto">
          <a:xfrm>
            <a:off x="5562600" y="2590800"/>
            <a:ext cx="1600200" cy="609600"/>
          </a:xfrm>
          <a:prstGeom prst="rect">
            <a:avLst/>
          </a:prstGeom>
          <a:solidFill>
            <a:schemeClr val="accent3">
              <a:lumMod val="95000"/>
            </a:schemeClr>
          </a:solidFill>
          <a:ln w="9525">
            <a:solidFill>
              <a:schemeClr val="tx1"/>
            </a:solidFill>
            <a:miter lim="800000"/>
            <a:headEnd/>
            <a:tailEnd/>
          </a:ln>
        </p:spPr>
        <p:txBody>
          <a:bodyPr wrap="none" anchor="ctr"/>
          <a:lstStyle/>
          <a:p>
            <a:endParaRPr lang="en-US" sz="1600"/>
          </a:p>
        </p:txBody>
      </p:sp>
      <p:sp>
        <p:nvSpPr>
          <p:cNvPr id="11" name="Rectangle 9"/>
          <p:cNvSpPr>
            <a:spLocks noChangeArrowheads="1"/>
          </p:cNvSpPr>
          <p:nvPr/>
        </p:nvSpPr>
        <p:spPr bwMode="auto">
          <a:xfrm>
            <a:off x="5562600" y="3200400"/>
            <a:ext cx="1600200" cy="609600"/>
          </a:xfrm>
          <a:prstGeom prst="rect">
            <a:avLst/>
          </a:prstGeom>
          <a:solidFill>
            <a:schemeClr val="accent3">
              <a:lumMod val="95000"/>
            </a:schemeClr>
          </a:solidFill>
          <a:ln w="9525">
            <a:solidFill>
              <a:schemeClr val="tx1"/>
            </a:solidFill>
            <a:miter lim="800000"/>
            <a:headEnd/>
            <a:tailEnd/>
          </a:ln>
        </p:spPr>
        <p:txBody>
          <a:bodyPr wrap="none" anchor="ctr"/>
          <a:lstStyle/>
          <a:p>
            <a:r>
              <a:rPr lang="en-US" sz="1600" b="1" smtClean="0"/>
              <a:t>area()</a:t>
            </a:r>
            <a:endParaRPr lang="en-US" sz="1600" b="1"/>
          </a:p>
        </p:txBody>
      </p:sp>
      <p:sp>
        <p:nvSpPr>
          <p:cNvPr id="12" name="Line 10"/>
          <p:cNvSpPr>
            <a:spLocks noChangeShapeType="1"/>
          </p:cNvSpPr>
          <p:nvPr/>
        </p:nvSpPr>
        <p:spPr bwMode="auto">
          <a:xfrm>
            <a:off x="3124200" y="2819400"/>
            <a:ext cx="2438400" cy="0"/>
          </a:xfrm>
          <a:prstGeom prst="line">
            <a:avLst/>
          </a:prstGeom>
          <a:noFill/>
          <a:ln w="9525">
            <a:solidFill>
              <a:schemeClr val="tx1"/>
            </a:solidFill>
            <a:round/>
            <a:headEnd/>
            <a:tailEnd type="triangle" w="med" len="med"/>
          </a:ln>
        </p:spPr>
        <p:txBody>
          <a:bodyPr wrap="none" anchor="ctr"/>
          <a:lstStyle/>
          <a:p>
            <a:endParaRPr lang="en-US"/>
          </a:p>
        </p:txBody>
      </p:sp>
      <p:sp>
        <p:nvSpPr>
          <p:cNvPr id="13" name="Text Box 11"/>
          <p:cNvSpPr txBox="1">
            <a:spLocks noChangeArrowheads="1"/>
          </p:cNvSpPr>
          <p:nvPr/>
        </p:nvSpPr>
        <p:spPr bwMode="auto">
          <a:xfrm>
            <a:off x="3733800" y="2452688"/>
            <a:ext cx="1371600" cy="923330"/>
          </a:xfrm>
          <a:prstGeom prst="rect">
            <a:avLst/>
          </a:prstGeom>
          <a:noFill/>
          <a:ln w="9525">
            <a:noFill/>
            <a:miter lim="800000"/>
            <a:headEnd/>
            <a:tailEnd/>
          </a:ln>
        </p:spPr>
        <p:txBody>
          <a:bodyPr>
            <a:spAutoFit/>
          </a:bodyPr>
          <a:lstStyle/>
          <a:p>
            <a:pPr algn="ctr">
              <a:spcBef>
                <a:spcPct val="50000"/>
              </a:spcBef>
            </a:pPr>
            <a:r>
              <a:rPr lang="en-US"/>
              <a:t>Thông báo </a:t>
            </a:r>
            <a:r>
              <a:rPr lang="en-US" i="1" smtClean="0"/>
              <a:t>tính diện tích</a:t>
            </a:r>
            <a:endParaRPr lang="en-US" i="1"/>
          </a:p>
        </p:txBody>
      </p:sp>
      <p:sp>
        <p:nvSpPr>
          <p:cNvPr id="14" name="Rectangle 4"/>
          <p:cNvSpPr>
            <a:spLocks noChangeArrowheads="1"/>
          </p:cNvSpPr>
          <p:nvPr/>
        </p:nvSpPr>
        <p:spPr bwMode="auto">
          <a:xfrm>
            <a:off x="5562600" y="1676400"/>
            <a:ext cx="1600200" cy="914400"/>
          </a:xfrm>
          <a:prstGeom prst="rect">
            <a:avLst/>
          </a:prstGeom>
          <a:solidFill>
            <a:schemeClr val="accent5"/>
          </a:solidFill>
          <a:ln w="9525">
            <a:solidFill>
              <a:schemeClr val="tx1"/>
            </a:solidFill>
            <a:miter lim="800000"/>
            <a:headEnd/>
            <a:tailEnd/>
          </a:ln>
        </p:spPr>
        <p:txBody>
          <a:bodyPr wrap="square" lIns="72000" rIns="72000" anchor="ctr"/>
          <a:lstStyle/>
          <a:p>
            <a:pPr algn="ctr"/>
            <a:r>
              <a:rPr lang="en-US" b="1" smtClean="0"/>
              <a:t>Đối tượng c thuộc lớp Circle</a:t>
            </a:r>
            <a:endParaRPr lang="en-US" b="1"/>
          </a:p>
        </p:txBody>
      </p:sp>
      <p:sp>
        <p:nvSpPr>
          <p:cNvPr id="15" name="TextBox 14"/>
          <p:cNvSpPr txBox="1"/>
          <p:nvPr/>
        </p:nvSpPr>
        <p:spPr>
          <a:xfrm>
            <a:off x="5562600" y="4191000"/>
            <a:ext cx="1981200" cy="646331"/>
          </a:xfrm>
          <a:prstGeom prst="rect">
            <a:avLst/>
          </a:prstGeom>
          <a:noFill/>
        </p:spPr>
        <p:txBody>
          <a:bodyPr wrap="square" rtlCol="0">
            <a:spAutoFit/>
          </a:bodyPr>
          <a:lstStyle/>
          <a:p>
            <a:r>
              <a:rPr lang="en-US" smtClean="0"/>
              <a:t>c là hình tròn nội tiếp tam giác t</a:t>
            </a: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pPr>
              <a:defRPr/>
            </a:pPr>
            <a:r>
              <a:rPr lang="en-US" altLang="en-US"/>
              <a:t>Kỹ thuật lập trình</a:t>
            </a:r>
          </a:p>
        </p:txBody>
      </p:sp>
      <p:sp>
        <p:nvSpPr>
          <p:cNvPr id="5" name="Slide Number Placeholder 5"/>
          <p:cNvSpPr>
            <a:spLocks noGrp="1"/>
          </p:cNvSpPr>
          <p:nvPr>
            <p:ph type="sldNum" sz="quarter" idx="12"/>
          </p:nvPr>
        </p:nvSpPr>
        <p:spPr/>
        <p:txBody>
          <a:bodyPr/>
          <a:lstStyle/>
          <a:p>
            <a:pPr>
              <a:defRPr/>
            </a:pPr>
            <a:fld id="{495003E5-0845-4ED1-8A41-48BE578319D0}" type="slidenum">
              <a:rPr lang="en-US" altLang="en-US"/>
              <a:pPr>
                <a:defRPr/>
              </a:pPr>
              <a:t>2</a:t>
            </a:fld>
            <a:r>
              <a:rPr lang="en-US" altLang="en-US"/>
              <a:t>/49</a:t>
            </a:r>
          </a:p>
        </p:txBody>
      </p:sp>
      <p:sp>
        <p:nvSpPr>
          <p:cNvPr id="4100" name="Rectangle 2"/>
          <p:cNvSpPr>
            <a:spLocks noGrp="1" noChangeArrowheads="1"/>
          </p:cNvSpPr>
          <p:nvPr>
            <p:ph type="title"/>
          </p:nvPr>
        </p:nvSpPr>
        <p:spPr/>
        <p:txBody>
          <a:bodyPr/>
          <a:lstStyle/>
          <a:p>
            <a:pPr eaLnBrk="1" hangingPunct="1"/>
            <a:r>
              <a:rPr lang="en-US" smtClean="0"/>
              <a:t>Các nội dung chính</a:t>
            </a:r>
          </a:p>
        </p:txBody>
      </p:sp>
      <p:sp>
        <p:nvSpPr>
          <p:cNvPr id="4101" name="Rectangle 3"/>
          <p:cNvSpPr>
            <a:spLocks noGrp="1" noChangeArrowheads="1"/>
          </p:cNvSpPr>
          <p:nvPr>
            <p:ph type="body" idx="1"/>
          </p:nvPr>
        </p:nvSpPr>
        <p:spPr/>
        <p:txBody>
          <a:bodyPr/>
          <a:lstStyle/>
          <a:p>
            <a:pPr marL="571500" indent="-571500" eaLnBrk="1" hangingPunct="1">
              <a:buFont typeface="Wingdings" pitchFamily="2" charset="2"/>
              <a:buAutoNum type="arabicPeriod"/>
            </a:pPr>
            <a:r>
              <a:rPr lang="en-US" smtClean="0"/>
              <a:t>Các đặc điểm mới của C++ so với C</a:t>
            </a:r>
          </a:p>
          <a:p>
            <a:pPr marL="571500" indent="-571500" eaLnBrk="1" hangingPunct="1">
              <a:buFont typeface="Wingdings" pitchFamily="2" charset="2"/>
              <a:buAutoNum type="arabicPeriod"/>
            </a:pPr>
            <a:r>
              <a:rPr lang="en-US" smtClean="0"/>
              <a:t>Các khái niệm cơ bản của lập trình hướng đối tượng</a:t>
            </a:r>
          </a:p>
          <a:p>
            <a:pPr marL="571500" indent="-571500" eaLnBrk="1" hangingPunct="1">
              <a:buFont typeface="Wingdings" pitchFamily="2" charset="2"/>
              <a:buAutoNum type="arabicPeriod"/>
            </a:pPr>
            <a:r>
              <a:rPr lang="en-US" smtClean="0"/>
              <a:t>Một số mở rộng của C++</a:t>
            </a:r>
          </a:p>
          <a:p>
            <a:pPr marL="571500" indent="-571500" eaLnBrk="1" hangingPunct="1">
              <a:buFont typeface="Wingdings" pitchFamily="2" charset="2"/>
              <a:buAutoNum type="arabicPeriod"/>
            </a:pPr>
            <a:r>
              <a:rPr lang="en-US" smtClean="0"/>
              <a:t>Cấu trúc của một chương trình C++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Ví dụ: đoạn chương trình minh họa</a:t>
            </a:r>
            <a:endParaRPr lang="en-US"/>
          </a:p>
        </p:txBody>
      </p:sp>
      <p:sp>
        <p:nvSpPr>
          <p:cNvPr id="3" name="Footer Placeholder 2"/>
          <p:cNvSpPr>
            <a:spLocks noGrp="1"/>
          </p:cNvSpPr>
          <p:nvPr>
            <p:ph type="ftr" sz="quarter" idx="11"/>
          </p:nvPr>
        </p:nvSpPr>
        <p:spPr/>
        <p:txBody>
          <a:bodyPr/>
          <a:lstStyle/>
          <a:p>
            <a:pPr>
              <a:defRPr/>
            </a:pPr>
            <a:r>
              <a:rPr lang="en-US" altLang="en-US" smtClean="0"/>
              <a:t>Kỹ thuật lập trình</a:t>
            </a:r>
            <a:endParaRPr lang="en-US" altLang="en-US"/>
          </a:p>
        </p:txBody>
      </p:sp>
      <p:sp>
        <p:nvSpPr>
          <p:cNvPr id="4" name="Slide Number Placeholder 3"/>
          <p:cNvSpPr>
            <a:spLocks noGrp="1"/>
          </p:cNvSpPr>
          <p:nvPr>
            <p:ph type="sldNum" sz="quarter" idx="12"/>
          </p:nvPr>
        </p:nvSpPr>
        <p:spPr/>
        <p:txBody>
          <a:bodyPr/>
          <a:lstStyle/>
          <a:p>
            <a:pPr>
              <a:defRPr/>
            </a:pPr>
            <a:fld id="{59F7EB46-E77F-4E69-9204-FC69F0D9F1E6}" type="slidenum">
              <a:rPr lang="en-US" altLang="en-US" smtClean="0"/>
              <a:pPr>
                <a:defRPr/>
              </a:pPr>
              <a:t>20</a:t>
            </a:fld>
            <a:r>
              <a:rPr lang="en-US" altLang="en-US" smtClean="0"/>
              <a:t>/49</a:t>
            </a:r>
            <a:endParaRPr lang="en-US" altLang="en-US"/>
          </a:p>
        </p:txBody>
      </p:sp>
      <p:sp>
        <p:nvSpPr>
          <p:cNvPr id="5" name="TextBox 4"/>
          <p:cNvSpPr txBox="1"/>
          <p:nvPr/>
        </p:nvSpPr>
        <p:spPr>
          <a:xfrm>
            <a:off x="457200" y="1371600"/>
            <a:ext cx="8153400" cy="5016758"/>
          </a:xfrm>
          <a:prstGeom prst="rect">
            <a:avLst/>
          </a:prstGeom>
          <a:solidFill>
            <a:schemeClr val="accent3">
              <a:lumMod val="95000"/>
            </a:schemeClr>
          </a:solidFill>
          <a:ln>
            <a:solidFill>
              <a:schemeClr val="tx1"/>
            </a:solidFill>
          </a:ln>
        </p:spPr>
        <p:txBody>
          <a:bodyPr wrap="square" rtlCol="0">
            <a:spAutoFit/>
          </a:bodyPr>
          <a:lstStyle/>
          <a:p>
            <a:r>
              <a:rPr lang="en-US" sz="2000" b="1" smtClean="0"/>
              <a:t>class</a:t>
            </a:r>
            <a:r>
              <a:rPr lang="en-US" sz="2000" smtClean="0"/>
              <a:t> Circle {</a:t>
            </a:r>
          </a:p>
          <a:p>
            <a:r>
              <a:rPr lang="en-US" sz="2000" smtClean="0"/>
              <a:t>   …   </a:t>
            </a:r>
            <a:r>
              <a:rPr lang="en-US" sz="2000" smtClean="0">
                <a:solidFill>
                  <a:srgbClr val="FF0000"/>
                </a:solidFill>
              </a:rPr>
              <a:t>//Khai báo dữ liệu</a:t>
            </a:r>
          </a:p>
          <a:p>
            <a:r>
              <a:rPr lang="en-US" sz="2000" smtClean="0"/>
              <a:t>   void setRadius(float r) {…}</a:t>
            </a:r>
          </a:p>
          <a:p>
            <a:r>
              <a:rPr lang="en-US" sz="2000" smtClean="0"/>
              <a:t>   float area() {…}</a:t>
            </a:r>
          </a:p>
          <a:p>
            <a:r>
              <a:rPr lang="en-US" sz="2000" smtClean="0"/>
              <a:t>};</a:t>
            </a:r>
          </a:p>
          <a:p>
            <a:endParaRPr lang="en-US" sz="2000" smtClean="0"/>
          </a:p>
          <a:p>
            <a:r>
              <a:rPr lang="en-US" sz="2000" b="1" smtClean="0"/>
              <a:t>class </a:t>
            </a:r>
            <a:r>
              <a:rPr lang="en-US" sz="2000" smtClean="0"/>
              <a:t>Triangle {</a:t>
            </a:r>
          </a:p>
          <a:p>
            <a:r>
              <a:rPr lang="en-US" sz="2000" smtClean="0"/>
              <a:t>   …   </a:t>
            </a:r>
            <a:r>
              <a:rPr lang="en-US" sz="2000" smtClean="0">
                <a:solidFill>
                  <a:srgbClr val="FF0000"/>
                </a:solidFill>
              </a:rPr>
              <a:t>//Khai báo dữ liệu</a:t>
            </a:r>
          </a:p>
          <a:p>
            <a:r>
              <a:rPr lang="en-US" sz="2000" smtClean="0"/>
              <a:t>   float areaOfInCirele() {</a:t>
            </a:r>
          </a:p>
          <a:p>
            <a:r>
              <a:rPr lang="en-US" sz="2000" smtClean="0"/>
              <a:t>      foat r;              </a:t>
            </a:r>
            <a:r>
              <a:rPr lang="en-US" sz="2000" smtClean="0">
                <a:solidFill>
                  <a:srgbClr val="FF0000"/>
                </a:solidFill>
              </a:rPr>
              <a:t>//Biến lưu bán kính hình tròn nội tiếp</a:t>
            </a:r>
          </a:p>
          <a:p>
            <a:r>
              <a:rPr lang="en-US" sz="2000" smtClean="0"/>
              <a:t>      …                     </a:t>
            </a:r>
            <a:r>
              <a:rPr lang="en-US" sz="2000" smtClean="0">
                <a:solidFill>
                  <a:srgbClr val="FF0000"/>
                </a:solidFill>
              </a:rPr>
              <a:t>//Đoạn chương trình tính bán kính </a:t>
            </a:r>
          </a:p>
          <a:p>
            <a:r>
              <a:rPr lang="en-US" sz="2000" smtClean="0"/>
              <a:t>      Circle c;            </a:t>
            </a:r>
            <a:r>
              <a:rPr lang="en-US" sz="2000" smtClean="0">
                <a:solidFill>
                  <a:srgbClr val="FF0000"/>
                </a:solidFill>
              </a:rPr>
              <a:t>//Khai báo một đối tượng c thuộc lớp Circle</a:t>
            </a:r>
          </a:p>
          <a:p>
            <a:r>
              <a:rPr lang="en-US" sz="2000" smtClean="0"/>
              <a:t>      c.setRadius(r);  </a:t>
            </a:r>
            <a:r>
              <a:rPr lang="en-US" sz="2000" smtClean="0">
                <a:solidFill>
                  <a:srgbClr val="FF0000"/>
                </a:solidFill>
              </a:rPr>
              <a:t>//Gửi thông báo đến c để cập nhật bán kính</a:t>
            </a:r>
          </a:p>
          <a:p>
            <a:r>
              <a:rPr lang="en-US" sz="2000" smtClean="0"/>
              <a:t>      return c.area();  </a:t>
            </a:r>
            <a:r>
              <a:rPr lang="en-US" sz="2000" smtClean="0">
                <a:solidFill>
                  <a:srgbClr val="FF0000"/>
                </a:solidFill>
              </a:rPr>
              <a:t>//Gửi thông báo đến c để tính diện tích hình tròn</a:t>
            </a:r>
          </a:p>
          <a:p>
            <a:r>
              <a:rPr lang="en-US" sz="2000" smtClean="0"/>
              <a:t>   }</a:t>
            </a:r>
          </a:p>
          <a:p>
            <a:r>
              <a:rPr lang="en-US" sz="2000" smtClean="0"/>
              <a:t>};</a:t>
            </a:r>
            <a:endParaRPr lang="en-US" sz="200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pPr>
              <a:defRPr/>
            </a:pPr>
            <a:r>
              <a:rPr lang="en-US" altLang="en-US"/>
              <a:t>Kỹ thuật lập trình</a:t>
            </a:r>
          </a:p>
        </p:txBody>
      </p:sp>
      <p:sp>
        <p:nvSpPr>
          <p:cNvPr id="5" name="Slide Number Placeholder 5"/>
          <p:cNvSpPr>
            <a:spLocks noGrp="1"/>
          </p:cNvSpPr>
          <p:nvPr>
            <p:ph type="sldNum" sz="quarter" idx="12"/>
          </p:nvPr>
        </p:nvSpPr>
        <p:spPr/>
        <p:txBody>
          <a:bodyPr/>
          <a:lstStyle/>
          <a:p>
            <a:pPr>
              <a:defRPr/>
            </a:pPr>
            <a:fld id="{5B2CE07C-8A72-4087-BECF-B94882FB7E16}" type="slidenum">
              <a:rPr lang="en-US" altLang="en-US"/>
              <a:pPr>
                <a:defRPr/>
              </a:pPr>
              <a:t>21</a:t>
            </a:fld>
            <a:r>
              <a:rPr lang="en-US" altLang="en-US"/>
              <a:t>/49</a:t>
            </a:r>
          </a:p>
        </p:txBody>
      </p:sp>
      <p:sp>
        <p:nvSpPr>
          <p:cNvPr id="19460" name="Rectangle 2"/>
          <p:cNvSpPr>
            <a:spLocks noGrp="1" noChangeArrowheads="1"/>
          </p:cNvSpPr>
          <p:nvPr>
            <p:ph type="title"/>
          </p:nvPr>
        </p:nvSpPr>
        <p:spPr/>
        <p:txBody>
          <a:bodyPr/>
          <a:lstStyle/>
          <a:p>
            <a:pPr eaLnBrk="1" hangingPunct="1"/>
            <a:r>
              <a:rPr lang="en-US" smtClean="0"/>
              <a:t>Sự che dấu các thành phần của lớp</a:t>
            </a:r>
          </a:p>
        </p:txBody>
      </p:sp>
      <p:sp>
        <p:nvSpPr>
          <p:cNvPr id="19461" name="Rectangle 3"/>
          <p:cNvSpPr>
            <a:spLocks noGrp="1" noChangeArrowheads="1"/>
          </p:cNvSpPr>
          <p:nvPr>
            <p:ph type="body" idx="1"/>
          </p:nvPr>
        </p:nvSpPr>
        <p:spPr/>
        <p:txBody>
          <a:bodyPr/>
          <a:lstStyle/>
          <a:p>
            <a:pPr eaLnBrk="1" hangingPunct="1"/>
            <a:r>
              <a:rPr lang="en-US" sz="2600" smtClean="0"/>
              <a:t>Khái niệm về sự che dấu: là khả năng hạn chế sự truy nhập trực tiếp vào thành phần nào đó của chương trình, mà thường là phần dữ liệu. </a:t>
            </a:r>
          </a:p>
          <a:p>
            <a:pPr eaLnBrk="1" hangingPunct="1"/>
            <a:r>
              <a:rPr lang="en-US" sz="2600" smtClean="0"/>
              <a:t>Trong lập trình có cấu trúc thì thường là sự che dấu các thành phần dữ liệu cục bộ trong các hàm. Tuy nhiên khả năng che dấu của LTCT khá hạn chế, do đặc điểm là không có sự gắn kết chặt chẽ giữa dữ liệu và các thao tác xử lý. Nhờ đặc thù kết hợp dữ liệu và các thao tác xử lý vào trong đối tượng, đã cho phép lập trình HĐT tăng cường khả năng này.</a:t>
            </a:r>
          </a:p>
          <a:p>
            <a:pPr eaLnBrk="1" hangingPunct="1"/>
            <a:endParaRPr lang="en-US" sz="260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pPr>
              <a:defRPr/>
            </a:pPr>
            <a:r>
              <a:rPr lang="en-US" altLang="en-US"/>
              <a:t>Kỹ thuật lập trình</a:t>
            </a:r>
          </a:p>
        </p:txBody>
      </p:sp>
      <p:sp>
        <p:nvSpPr>
          <p:cNvPr id="5" name="Slide Number Placeholder 5"/>
          <p:cNvSpPr>
            <a:spLocks noGrp="1"/>
          </p:cNvSpPr>
          <p:nvPr>
            <p:ph type="sldNum" sz="quarter" idx="12"/>
          </p:nvPr>
        </p:nvSpPr>
        <p:spPr/>
        <p:txBody>
          <a:bodyPr/>
          <a:lstStyle/>
          <a:p>
            <a:pPr>
              <a:defRPr/>
            </a:pPr>
            <a:fld id="{0A531101-4F94-488B-AB1D-7FFC85131800}" type="slidenum">
              <a:rPr lang="en-US" altLang="en-US"/>
              <a:pPr>
                <a:defRPr/>
              </a:pPr>
              <a:t>22</a:t>
            </a:fld>
            <a:r>
              <a:rPr lang="en-US" altLang="en-US"/>
              <a:t>/49</a:t>
            </a:r>
          </a:p>
        </p:txBody>
      </p:sp>
      <p:sp>
        <p:nvSpPr>
          <p:cNvPr id="20484" name="Rectangle 2"/>
          <p:cNvSpPr>
            <a:spLocks noGrp="1" noChangeArrowheads="1"/>
          </p:cNvSpPr>
          <p:nvPr>
            <p:ph type="title"/>
          </p:nvPr>
        </p:nvSpPr>
        <p:spPr/>
        <p:txBody>
          <a:bodyPr/>
          <a:lstStyle/>
          <a:p>
            <a:pPr eaLnBrk="1" hangingPunct="1"/>
            <a:r>
              <a:rPr lang="en-US" smtClean="0"/>
              <a:t>Sự che dấu các thành phần của lớp</a:t>
            </a:r>
          </a:p>
        </p:txBody>
      </p:sp>
      <p:sp>
        <p:nvSpPr>
          <p:cNvPr id="20485" name="Rectangle 3"/>
          <p:cNvSpPr>
            <a:spLocks noGrp="1" noChangeArrowheads="1"/>
          </p:cNvSpPr>
          <p:nvPr>
            <p:ph type="body" idx="1"/>
          </p:nvPr>
        </p:nvSpPr>
        <p:spPr/>
        <p:txBody>
          <a:bodyPr/>
          <a:lstStyle/>
          <a:p>
            <a:pPr eaLnBrk="1" hangingPunct="1"/>
            <a:r>
              <a:rPr lang="en-US" smtClean="0"/>
              <a:t>Tại sao cần che dấu một thành phần?</a:t>
            </a:r>
          </a:p>
          <a:p>
            <a:pPr lvl="1" eaLnBrk="1" hangingPunct="1"/>
            <a:r>
              <a:rPr lang="en-US" smtClean="0"/>
              <a:t>Việc che dấu một thành phần khỏi các truy nhập không cần thiết sẽ tăng cường khả năng kiểm soát thành phần đó. Điều này giúp giảm thiểu những lỗi tiềm tàng, tăng mức an toàn của chương trình, giảm thời gian và chi phí bảo trì và nâng cấp hệ thống sau này. </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pPr>
              <a:defRPr/>
            </a:pPr>
            <a:r>
              <a:rPr lang="en-US" altLang="en-US"/>
              <a:t>Kỹ thuật lập trình</a:t>
            </a:r>
          </a:p>
        </p:txBody>
      </p:sp>
      <p:sp>
        <p:nvSpPr>
          <p:cNvPr id="5" name="Slide Number Placeholder 5"/>
          <p:cNvSpPr>
            <a:spLocks noGrp="1"/>
          </p:cNvSpPr>
          <p:nvPr>
            <p:ph type="sldNum" sz="quarter" idx="12"/>
          </p:nvPr>
        </p:nvSpPr>
        <p:spPr/>
        <p:txBody>
          <a:bodyPr/>
          <a:lstStyle/>
          <a:p>
            <a:pPr>
              <a:defRPr/>
            </a:pPr>
            <a:fld id="{8B7070BE-9033-4F90-99FC-16BDD5FF207A}" type="slidenum">
              <a:rPr lang="en-US" altLang="en-US"/>
              <a:pPr>
                <a:defRPr/>
              </a:pPr>
              <a:t>23</a:t>
            </a:fld>
            <a:r>
              <a:rPr lang="en-US" altLang="en-US"/>
              <a:t>/49</a:t>
            </a:r>
          </a:p>
        </p:txBody>
      </p:sp>
      <p:sp>
        <p:nvSpPr>
          <p:cNvPr id="21508" name="Rectangle 2"/>
          <p:cNvSpPr>
            <a:spLocks noGrp="1" noChangeArrowheads="1"/>
          </p:cNvSpPr>
          <p:nvPr>
            <p:ph type="title"/>
          </p:nvPr>
        </p:nvSpPr>
        <p:spPr/>
        <p:txBody>
          <a:bodyPr/>
          <a:lstStyle/>
          <a:p>
            <a:pPr eaLnBrk="1" hangingPunct="1"/>
            <a:r>
              <a:rPr lang="en-US" smtClean="0"/>
              <a:t>Sự che dấu các thành phần của lớp</a:t>
            </a:r>
          </a:p>
        </p:txBody>
      </p:sp>
      <p:sp>
        <p:nvSpPr>
          <p:cNvPr id="21509" name="Rectangle 3"/>
          <p:cNvSpPr>
            <a:spLocks noGrp="1" noChangeArrowheads="1"/>
          </p:cNvSpPr>
          <p:nvPr>
            <p:ph type="body" idx="1"/>
          </p:nvPr>
        </p:nvSpPr>
        <p:spPr/>
        <p:txBody>
          <a:bodyPr/>
          <a:lstStyle/>
          <a:p>
            <a:pPr eaLnBrk="1" hangingPunct="1">
              <a:lnSpc>
                <a:spcPct val="90000"/>
              </a:lnSpc>
            </a:pPr>
            <a:r>
              <a:rPr lang="en-US" smtClean="0"/>
              <a:t>Các mức độ che dấu trong C++</a:t>
            </a:r>
          </a:p>
          <a:p>
            <a:pPr lvl="1" eaLnBrk="1" hangingPunct="1">
              <a:lnSpc>
                <a:spcPct val="90000"/>
              </a:lnSpc>
            </a:pPr>
            <a:r>
              <a:rPr lang="en-US" b="1" smtClean="0"/>
              <a:t>private</a:t>
            </a:r>
            <a:r>
              <a:rPr lang="en-US" smtClean="0"/>
              <a:t>: là mức cao nhất. Thành phần ở mức này hoàn toàn </a:t>
            </a:r>
            <a:r>
              <a:rPr lang="en-US" b="1" smtClean="0"/>
              <a:t>không thể</a:t>
            </a:r>
            <a:r>
              <a:rPr lang="en-US" smtClean="0"/>
              <a:t> truy nhập được từ bên ngoài lớp</a:t>
            </a:r>
          </a:p>
          <a:p>
            <a:pPr lvl="1" eaLnBrk="1" hangingPunct="1">
              <a:lnSpc>
                <a:spcPct val="90000"/>
              </a:lnSpc>
            </a:pPr>
            <a:r>
              <a:rPr lang="en-US" b="1" smtClean="0"/>
              <a:t>public</a:t>
            </a:r>
            <a:r>
              <a:rPr lang="en-US" smtClean="0"/>
              <a:t>: là mức thấp nhất. Thành phần ở mức này có thể được truy nhập từ bên ngoài lớp. </a:t>
            </a:r>
          </a:p>
          <a:p>
            <a:pPr lvl="1" eaLnBrk="1" hangingPunct="1">
              <a:lnSpc>
                <a:spcPct val="90000"/>
              </a:lnSpc>
            </a:pPr>
            <a:r>
              <a:rPr lang="en-US" b="1" smtClean="0"/>
              <a:t>protected </a:t>
            </a:r>
            <a:r>
              <a:rPr lang="en-US" smtClean="0"/>
              <a:t>(sẽ học sau): là mức trung bình giữa hai mức trên. Thành phần ở mức này của một lớp A sẽ không thể truy nhập được từ các đối tượng không thuộc lớp A, ngoại trừ từ những đối tượng là thuộc các lớp con của A</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pPr>
              <a:defRPr/>
            </a:pPr>
            <a:r>
              <a:rPr lang="en-US" altLang="en-US"/>
              <a:t>Kỹ thuật lập trình</a:t>
            </a:r>
          </a:p>
        </p:txBody>
      </p:sp>
      <p:sp>
        <p:nvSpPr>
          <p:cNvPr id="6" name="Slide Number Placeholder 5"/>
          <p:cNvSpPr>
            <a:spLocks noGrp="1"/>
          </p:cNvSpPr>
          <p:nvPr>
            <p:ph type="sldNum" sz="quarter" idx="12"/>
          </p:nvPr>
        </p:nvSpPr>
        <p:spPr/>
        <p:txBody>
          <a:bodyPr/>
          <a:lstStyle/>
          <a:p>
            <a:pPr>
              <a:defRPr/>
            </a:pPr>
            <a:fld id="{99FE5656-F0BB-40C2-98A8-359571871919}" type="slidenum">
              <a:rPr lang="en-US" altLang="en-US"/>
              <a:pPr>
                <a:defRPr/>
              </a:pPr>
              <a:t>24</a:t>
            </a:fld>
            <a:r>
              <a:rPr lang="en-US" altLang="en-US"/>
              <a:t>/49</a:t>
            </a:r>
          </a:p>
        </p:txBody>
      </p:sp>
      <p:sp>
        <p:nvSpPr>
          <p:cNvPr id="22532" name="Rectangle 2"/>
          <p:cNvSpPr>
            <a:spLocks noGrp="1" noChangeArrowheads="1"/>
          </p:cNvSpPr>
          <p:nvPr>
            <p:ph type="title"/>
          </p:nvPr>
        </p:nvSpPr>
        <p:spPr/>
        <p:txBody>
          <a:bodyPr/>
          <a:lstStyle/>
          <a:p>
            <a:pPr eaLnBrk="1" hangingPunct="1"/>
            <a:r>
              <a:rPr lang="en-US" smtClean="0"/>
              <a:t>Ví dụ</a:t>
            </a:r>
          </a:p>
        </p:txBody>
      </p:sp>
      <p:sp>
        <p:nvSpPr>
          <p:cNvPr id="22533" name="AutoShape 4"/>
          <p:cNvSpPr>
            <a:spLocks noGrp="1" noChangeArrowheads="1"/>
          </p:cNvSpPr>
          <p:nvPr>
            <p:ph type="body" idx="1"/>
          </p:nvPr>
        </p:nvSpPr>
        <p:spPr>
          <a:xfrm>
            <a:off x="457200" y="1600200"/>
            <a:ext cx="3733800" cy="4530725"/>
          </a:xfrm>
          <a:prstGeom prst="roundRect">
            <a:avLst>
              <a:gd name="adj" fmla="val 16667"/>
            </a:avLst>
          </a:prstGeom>
          <a:solidFill>
            <a:schemeClr val="accent3">
              <a:lumMod val="95000"/>
            </a:schemeClr>
          </a:solidFill>
          <a:ln>
            <a:solidFill>
              <a:schemeClr val="tx1"/>
            </a:solidFill>
            <a:round/>
          </a:ln>
        </p:spPr>
        <p:txBody>
          <a:bodyPr/>
          <a:lstStyle/>
          <a:p>
            <a:pPr eaLnBrk="1" hangingPunct="1">
              <a:lnSpc>
                <a:spcPct val="80000"/>
              </a:lnSpc>
              <a:buFont typeface="Wingdings" pitchFamily="2" charset="2"/>
              <a:buNone/>
            </a:pPr>
            <a:r>
              <a:rPr lang="en-US" sz="1700" smtClean="0"/>
              <a:t>class Circle {</a:t>
            </a:r>
          </a:p>
          <a:p>
            <a:pPr eaLnBrk="1" hangingPunct="1">
              <a:lnSpc>
                <a:spcPct val="80000"/>
              </a:lnSpc>
              <a:buFont typeface="Wingdings" pitchFamily="2" charset="2"/>
              <a:buNone/>
            </a:pPr>
            <a:r>
              <a:rPr lang="en-US" sz="1700" smtClean="0"/>
              <a:t>    private:</a:t>
            </a:r>
          </a:p>
          <a:p>
            <a:pPr eaLnBrk="1" hangingPunct="1">
              <a:lnSpc>
                <a:spcPct val="80000"/>
              </a:lnSpc>
              <a:buFont typeface="Wingdings" pitchFamily="2" charset="2"/>
              <a:buNone/>
            </a:pPr>
            <a:r>
              <a:rPr lang="en-US" sz="1700" smtClean="0"/>
              <a:t>        static const float PI=3.1415; </a:t>
            </a:r>
          </a:p>
          <a:p>
            <a:pPr eaLnBrk="1" hangingPunct="1">
              <a:lnSpc>
                <a:spcPct val="80000"/>
              </a:lnSpc>
              <a:buFont typeface="Wingdings" pitchFamily="2" charset="2"/>
              <a:buNone/>
            </a:pPr>
            <a:r>
              <a:rPr lang="en-US" sz="1700" smtClean="0"/>
              <a:t>	  float r;	</a:t>
            </a:r>
          </a:p>
          <a:p>
            <a:pPr eaLnBrk="1" hangingPunct="1">
              <a:lnSpc>
                <a:spcPct val="80000"/>
              </a:lnSpc>
              <a:buFont typeface="Wingdings" pitchFamily="2" charset="2"/>
              <a:buNone/>
            </a:pPr>
            <a:r>
              <a:rPr lang="en-US" sz="1700" smtClean="0"/>
              <a:t>	</a:t>
            </a:r>
          </a:p>
          <a:p>
            <a:pPr eaLnBrk="1" hangingPunct="1">
              <a:lnSpc>
                <a:spcPct val="80000"/>
              </a:lnSpc>
              <a:buFont typeface="Wingdings" pitchFamily="2" charset="2"/>
              <a:buNone/>
            </a:pPr>
            <a:r>
              <a:rPr lang="en-US" sz="1700" smtClean="0"/>
              <a:t>    public:</a:t>
            </a:r>
          </a:p>
          <a:p>
            <a:pPr eaLnBrk="1" hangingPunct="1">
              <a:lnSpc>
                <a:spcPct val="80000"/>
              </a:lnSpc>
              <a:buFont typeface="Wingdings" pitchFamily="2" charset="2"/>
              <a:buNone/>
            </a:pPr>
            <a:r>
              <a:rPr lang="en-US" sz="1700" smtClean="0"/>
              <a:t>        void setRadius(float re){</a:t>
            </a:r>
          </a:p>
          <a:p>
            <a:pPr eaLnBrk="1" hangingPunct="1">
              <a:lnSpc>
                <a:spcPct val="80000"/>
              </a:lnSpc>
              <a:buFont typeface="Wingdings" pitchFamily="2" charset="2"/>
              <a:buNone/>
            </a:pPr>
            <a:r>
              <a:rPr lang="en-US" sz="1700" smtClean="0"/>
              <a:t>		r=re;</a:t>
            </a:r>
          </a:p>
          <a:p>
            <a:pPr eaLnBrk="1" hangingPunct="1">
              <a:lnSpc>
                <a:spcPct val="80000"/>
              </a:lnSpc>
              <a:buFont typeface="Wingdings" pitchFamily="2" charset="2"/>
              <a:buNone/>
            </a:pPr>
            <a:r>
              <a:rPr lang="en-US" sz="1700" smtClean="0"/>
              <a:t>        }</a:t>
            </a:r>
          </a:p>
          <a:p>
            <a:pPr eaLnBrk="1" hangingPunct="1">
              <a:lnSpc>
                <a:spcPct val="80000"/>
              </a:lnSpc>
              <a:buFont typeface="Wingdings" pitchFamily="2" charset="2"/>
              <a:buNone/>
            </a:pPr>
            <a:r>
              <a:rPr lang="en-US" sz="1700" smtClean="0"/>
              <a:t>        float getRadius(){</a:t>
            </a:r>
          </a:p>
          <a:p>
            <a:pPr eaLnBrk="1" hangingPunct="1">
              <a:lnSpc>
                <a:spcPct val="80000"/>
              </a:lnSpc>
              <a:buFont typeface="Wingdings" pitchFamily="2" charset="2"/>
              <a:buNone/>
            </a:pPr>
            <a:r>
              <a:rPr lang="en-US" sz="1700" smtClean="0"/>
              <a:t>		return r;</a:t>
            </a:r>
          </a:p>
          <a:p>
            <a:pPr eaLnBrk="1" hangingPunct="1">
              <a:lnSpc>
                <a:spcPct val="80000"/>
              </a:lnSpc>
              <a:buFont typeface="Wingdings" pitchFamily="2" charset="2"/>
              <a:buNone/>
            </a:pPr>
            <a:r>
              <a:rPr lang="en-US" sz="1700" smtClean="0"/>
              <a:t>        }</a:t>
            </a:r>
          </a:p>
          <a:p>
            <a:pPr eaLnBrk="1" hangingPunct="1">
              <a:lnSpc>
                <a:spcPct val="80000"/>
              </a:lnSpc>
              <a:buFont typeface="Wingdings" pitchFamily="2" charset="2"/>
              <a:buNone/>
            </a:pPr>
            <a:r>
              <a:rPr lang="en-US" sz="1700" smtClean="0"/>
              <a:t>        float area(){</a:t>
            </a:r>
          </a:p>
          <a:p>
            <a:pPr eaLnBrk="1" hangingPunct="1">
              <a:lnSpc>
                <a:spcPct val="80000"/>
              </a:lnSpc>
              <a:buFont typeface="Wingdings" pitchFamily="2" charset="2"/>
              <a:buNone/>
            </a:pPr>
            <a:r>
              <a:rPr lang="en-US" sz="1700" smtClean="0"/>
              <a:t>		return PI*r*r;</a:t>
            </a:r>
          </a:p>
          <a:p>
            <a:pPr eaLnBrk="1" hangingPunct="1">
              <a:lnSpc>
                <a:spcPct val="80000"/>
              </a:lnSpc>
              <a:buFont typeface="Wingdings" pitchFamily="2" charset="2"/>
              <a:buNone/>
            </a:pPr>
            <a:r>
              <a:rPr lang="en-US" sz="1700" smtClean="0"/>
              <a:t>        }</a:t>
            </a:r>
          </a:p>
          <a:p>
            <a:pPr eaLnBrk="1" hangingPunct="1">
              <a:lnSpc>
                <a:spcPct val="80000"/>
              </a:lnSpc>
              <a:buFont typeface="Wingdings" pitchFamily="2" charset="2"/>
              <a:buNone/>
            </a:pPr>
            <a:r>
              <a:rPr lang="en-US" sz="1700" smtClean="0"/>
              <a:t>};</a:t>
            </a:r>
          </a:p>
        </p:txBody>
      </p:sp>
      <p:sp>
        <p:nvSpPr>
          <p:cNvPr id="22534" name="AutoShape 5"/>
          <p:cNvSpPr>
            <a:spLocks noChangeArrowheads="1"/>
          </p:cNvSpPr>
          <p:nvPr/>
        </p:nvSpPr>
        <p:spPr bwMode="auto">
          <a:xfrm>
            <a:off x="4495800" y="1600200"/>
            <a:ext cx="4114800" cy="1828800"/>
          </a:xfrm>
          <a:prstGeom prst="roundRect">
            <a:avLst>
              <a:gd name="adj" fmla="val 16667"/>
            </a:avLst>
          </a:prstGeom>
          <a:solidFill>
            <a:schemeClr val="accent3">
              <a:lumMod val="95000"/>
            </a:schemeClr>
          </a:solidFill>
          <a:ln w="9525">
            <a:solidFill>
              <a:schemeClr val="tx1"/>
            </a:solidFill>
            <a:round/>
            <a:headEnd/>
            <a:tailEnd/>
          </a:ln>
        </p:spPr>
        <p:txBody>
          <a:bodyPr lIns="0" rIns="0"/>
          <a:lstStyle/>
          <a:p>
            <a:pPr marL="342900" indent="-342900">
              <a:lnSpc>
                <a:spcPct val="80000"/>
              </a:lnSpc>
              <a:spcBef>
                <a:spcPct val="20000"/>
              </a:spcBef>
              <a:buClr>
                <a:schemeClr val="accent1"/>
              </a:buClr>
              <a:buSzPct val="65000"/>
              <a:buFont typeface="Wingdings" pitchFamily="2" charset="2"/>
              <a:buNone/>
            </a:pPr>
            <a:r>
              <a:rPr lang="en-US" sz="1700"/>
              <a:t>void main() {</a:t>
            </a:r>
          </a:p>
          <a:p>
            <a:pPr marL="342900" indent="-342900">
              <a:lnSpc>
                <a:spcPct val="80000"/>
              </a:lnSpc>
              <a:spcBef>
                <a:spcPct val="20000"/>
              </a:spcBef>
              <a:buClr>
                <a:schemeClr val="accent1"/>
              </a:buClr>
              <a:buSzPct val="65000"/>
              <a:buFont typeface="Wingdings" pitchFamily="2" charset="2"/>
              <a:buNone/>
            </a:pPr>
            <a:r>
              <a:rPr lang="en-US" sz="1700"/>
              <a:t>	Circle c;</a:t>
            </a:r>
          </a:p>
          <a:p>
            <a:pPr marL="342900" indent="-342900">
              <a:lnSpc>
                <a:spcPct val="80000"/>
              </a:lnSpc>
              <a:spcBef>
                <a:spcPct val="20000"/>
              </a:spcBef>
              <a:buClr>
                <a:schemeClr val="accent1"/>
              </a:buClr>
              <a:buSzPct val="65000"/>
              <a:buFont typeface="Wingdings" pitchFamily="2" charset="2"/>
              <a:buNone/>
            </a:pPr>
            <a:r>
              <a:rPr lang="en-US" sz="1700"/>
              <a:t>	c.setRadius(15.5);  //OK</a:t>
            </a:r>
          </a:p>
          <a:p>
            <a:pPr marL="342900" indent="-342900">
              <a:lnSpc>
                <a:spcPct val="80000"/>
              </a:lnSpc>
              <a:spcBef>
                <a:spcPct val="20000"/>
              </a:spcBef>
              <a:buClr>
                <a:schemeClr val="accent1"/>
              </a:buClr>
              <a:buSzPct val="65000"/>
              <a:buFont typeface="Wingdings" pitchFamily="2" charset="2"/>
              <a:buNone/>
            </a:pPr>
            <a:r>
              <a:rPr lang="en-US" sz="1700"/>
              <a:t>	c.r = 10;  //</a:t>
            </a:r>
            <a:r>
              <a:rPr lang="en-US" sz="1700">
                <a:solidFill>
                  <a:srgbClr val="FF0000"/>
                </a:solidFill>
              </a:rPr>
              <a:t>Error with private member</a:t>
            </a:r>
          </a:p>
          <a:p>
            <a:pPr marL="342900" indent="-342900">
              <a:lnSpc>
                <a:spcPct val="80000"/>
              </a:lnSpc>
              <a:spcBef>
                <a:spcPct val="20000"/>
              </a:spcBef>
              <a:buClr>
                <a:schemeClr val="accent1"/>
              </a:buClr>
              <a:buSzPct val="65000"/>
              <a:buFont typeface="Wingdings" pitchFamily="2" charset="2"/>
              <a:buNone/>
            </a:pPr>
            <a:r>
              <a:rPr lang="en-US" sz="1700"/>
              <a:t>	cout&lt;&lt;“Ban binh r=”&lt;&lt;c.getRadius();</a:t>
            </a:r>
          </a:p>
          <a:p>
            <a:pPr marL="342900" indent="-342900">
              <a:lnSpc>
                <a:spcPct val="80000"/>
              </a:lnSpc>
              <a:spcBef>
                <a:spcPct val="20000"/>
              </a:spcBef>
              <a:buClr>
                <a:schemeClr val="accent1"/>
              </a:buClr>
              <a:buSzPct val="65000"/>
              <a:buFont typeface="Wingdings" pitchFamily="2" charset="2"/>
              <a:buNone/>
            </a:pPr>
            <a:r>
              <a:rPr lang="en-US" sz="1700"/>
              <a:t>};</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pPr>
              <a:defRPr/>
            </a:pPr>
            <a:r>
              <a:rPr lang="en-US" altLang="en-US"/>
              <a:t>Kỹ thuật lập trình</a:t>
            </a:r>
          </a:p>
        </p:txBody>
      </p:sp>
      <p:sp>
        <p:nvSpPr>
          <p:cNvPr id="5" name="Slide Number Placeholder 5"/>
          <p:cNvSpPr>
            <a:spLocks noGrp="1"/>
          </p:cNvSpPr>
          <p:nvPr>
            <p:ph type="sldNum" sz="quarter" idx="12"/>
          </p:nvPr>
        </p:nvSpPr>
        <p:spPr/>
        <p:txBody>
          <a:bodyPr/>
          <a:lstStyle/>
          <a:p>
            <a:pPr>
              <a:defRPr/>
            </a:pPr>
            <a:fld id="{A44507FC-7A24-4083-BA0E-2C668B3D7D12}" type="slidenum">
              <a:rPr lang="en-US" altLang="en-US"/>
              <a:pPr>
                <a:defRPr/>
              </a:pPr>
              <a:t>25</a:t>
            </a:fld>
            <a:r>
              <a:rPr lang="en-US" altLang="en-US"/>
              <a:t>/49</a:t>
            </a:r>
          </a:p>
        </p:txBody>
      </p:sp>
      <p:sp>
        <p:nvSpPr>
          <p:cNvPr id="23556" name="Rectangle 2"/>
          <p:cNvSpPr>
            <a:spLocks noGrp="1" noChangeArrowheads="1"/>
          </p:cNvSpPr>
          <p:nvPr>
            <p:ph type="title"/>
          </p:nvPr>
        </p:nvSpPr>
        <p:spPr/>
        <p:txBody>
          <a:bodyPr/>
          <a:lstStyle/>
          <a:p>
            <a:pPr eaLnBrk="1" hangingPunct="1"/>
            <a:r>
              <a:rPr lang="en-US" smtClean="0"/>
              <a:t>So sánh giữa </a:t>
            </a:r>
            <a:r>
              <a:rPr lang="en-US" b="1" smtClean="0"/>
              <a:t>class</a:t>
            </a:r>
            <a:r>
              <a:rPr lang="en-US" smtClean="0"/>
              <a:t> và </a:t>
            </a:r>
            <a:r>
              <a:rPr lang="en-US" b="1" smtClean="0"/>
              <a:t>struct</a:t>
            </a:r>
          </a:p>
        </p:txBody>
      </p:sp>
      <p:sp>
        <p:nvSpPr>
          <p:cNvPr id="23557" name="Rectangle 3"/>
          <p:cNvSpPr>
            <a:spLocks noGrp="1" noChangeArrowheads="1"/>
          </p:cNvSpPr>
          <p:nvPr>
            <p:ph type="body" idx="1"/>
          </p:nvPr>
        </p:nvSpPr>
        <p:spPr/>
        <p:txBody>
          <a:bodyPr/>
          <a:lstStyle/>
          <a:p>
            <a:pPr eaLnBrk="1" hangingPunct="1"/>
            <a:r>
              <a:rPr lang="en-US" sz="2800" smtClean="0"/>
              <a:t>Trong C++, </a:t>
            </a:r>
            <a:r>
              <a:rPr lang="en-US" sz="2800" b="1" smtClean="0"/>
              <a:t>struct</a:t>
            </a:r>
            <a:r>
              <a:rPr lang="en-US" sz="2800" smtClean="0"/>
              <a:t> cũng được mở rộng để cho phép bổ sung các hàm thành viên để thực hiện các xử lý trên các trường dữ liệu. </a:t>
            </a:r>
          </a:p>
          <a:p>
            <a:pPr eaLnBrk="1" hangingPunct="1"/>
            <a:r>
              <a:rPr lang="en-US" sz="2800" smtClean="0"/>
              <a:t>Ngoài ra, khả năng kế thừa của </a:t>
            </a:r>
            <a:r>
              <a:rPr lang="en-US" sz="2800" b="1" smtClean="0"/>
              <a:t>class</a:t>
            </a:r>
            <a:r>
              <a:rPr lang="en-US" sz="2800" smtClean="0"/>
              <a:t> cũng được đưa vào trong </a:t>
            </a:r>
            <a:r>
              <a:rPr lang="en-US" sz="2800" b="1" smtClean="0"/>
              <a:t>struct</a:t>
            </a:r>
            <a:r>
              <a:rPr lang="en-US" sz="2800" smtClean="0"/>
              <a:t>, làm cho chức năng của struct cũng không kém gì của </a:t>
            </a:r>
            <a:r>
              <a:rPr lang="en-US" sz="2800" b="1" smtClean="0"/>
              <a:t>class</a:t>
            </a:r>
            <a:r>
              <a:rPr lang="en-US" sz="2800" smtClean="0"/>
              <a:t>. </a:t>
            </a:r>
          </a:p>
          <a:p>
            <a:pPr eaLnBrk="1" hangingPunct="1"/>
            <a:r>
              <a:rPr lang="en-US" sz="2800" smtClean="0"/>
              <a:t>Tuy nhiên, để duy trì tính tương thích với C, các thành phần trong </a:t>
            </a:r>
            <a:r>
              <a:rPr lang="en-US" sz="2800" b="1" smtClean="0"/>
              <a:t>struct</a:t>
            </a:r>
            <a:r>
              <a:rPr lang="en-US" sz="2800" smtClean="0"/>
              <a:t> có mức độ che dấu mặc định là </a:t>
            </a:r>
            <a:r>
              <a:rPr lang="en-US" sz="2800" b="1" smtClean="0"/>
              <a:t>public</a:t>
            </a:r>
            <a:r>
              <a:rPr lang="en-US" sz="2800" smtClean="0"/>
              <a:t>.  </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pPr>
              <a:defRPr/>
            </a:pPr>
            <a:r>
              <a:rPr lang="en-US" altLang="en-US"/>
              <a:t>Kỹ thuật lập trình</a:t>
            </a:r>
          </a:p>
        </p:txBody>
      </p:sp>
      <p:sp>
        <p:nvSpPr>
          <p:cNvPr id="6" name="Slide Number Placeholder 5"/>
          <p:cNvSpPr>
            <a:spLocks noGrp="1"/>
          </p:cNvSpPr>
          <p:nvPr>
            <p:ph type="sldNum" sz="quarter" idx="12"/>
          </p:nvPr>
        </p:nvSpPr>
        <p:spPr/>
        <p:txBody>
          <a:bodyPr/>
          <a:lstStyle/>
          <a:p>
            <a:pPr>
              <a:defRPr/>
            </a:pPr>
            <a:fld id="{0597964E-4D6B-4910-8327-CF5EF437B2D1}" type="slidenum">
              <a:rPr lang="en-US" altLang="en-US"/>
              <a:pPr>
                <a:defRPr/>
              </a:pPr>
              <a:t>26</a:t>
            </a:fld>
            <a:r>
              <a:rPr lang="en-US" altLang="en-US"/>
              <a:t>/49</a:t>
            </a:r>
          </a:p>
        </p:txBody>
      </p:sp>
      <p:sp>
        <p:nvSpPr>
          <p:cNvPr id="24580" name="Rectangle 2"/>
          <p:cNvSpPr>
            <a:spLocks noGrp="1" noChangeArrowheads="1"/>
          </p:cNvSpPr>
          <p:nvPr>
            <p:ph type="title"/>
          </p:nvPr>
        </p:nvSpPr>
        <p:spPr/>
        <p:txBody>
          <a:bodyPr/>
          <a:lstStyle/>
          <a:p>
            <a:pPr eaLnBrk="1" hangingPunct="1"/>
            <a:r>
              <a:rPr lang="en-US" smtClean="0"/>
              <a:t>Chương trình minh họa</a:t>
            </a:r>
          </a:p>
        </p:txBody>
      </p:sp>
      <p:sp>
        <p:nvSpPr>
          <p:cNvPr id="24581" name="Rectangle 3"/>
          <p:cNvSpPr>
            <a:spLocks noGrp="1" noChangeArrowheads="1"/>
          </p:cNvSpPr>
          <p:nvPr>
            <p:ph type="body" idx="1"/>
          </p:nvPr>
        </p:nvSpPr>
        <p:spPr/>
        <p:txBody>
          <a:bodyPr/>
          <a:lstStyle/>
          <a:p>
            <a:pPr eaLnBrk="1" hangingPunct="1"/>
            <a:r>
              <a:rPr lang="en-US" smtClean="0"/>
              <a:t>Program 2.3: về chức năng tương tự như Program 2.2, nhưng sử dụng struct thay cho class.</a:t>
            </a:r>
          </a:p>
        </p:txBody>
      </p:sp>
      <p:sp>
        <p:nvSpPr>
          <p:cNvPr id="24582" name="AutoShape 4"/>
          <p:cNvSpPr>
            <a:spLocks noChangeArrowheads="1"/>
          </p:cNvSpPr>
          <p:nvPr/>
        </p:nvSpPr>
        <p:spPr bwMode="auto">
          <a:xfrm>
            <a:off x="2819400" y="2743200"/>
            <a:ext cx="3733800" cy="3352800"/>
          </a:xfrm>
          <a:prstGeom prst="roundRect">
            <a:avLst>
              <a:gd name="adj" fmla="val 16667"/>
            </a:avLst>
          </a:prstGeom>
          <a:solidFill>
            <a:schemeClr val="accent3">
              <a:lumMod val="95000"/>
            </a:schemeClr>
          </a:solidFill>
          <a:ln w="9525">
            <a:solidFill>
              <a:schemeClr val="tx1"/>
            </a:solidFill>
            <a:round/>
            <a:headEnd/>
            <a:tailEnd/>
          </a:ln>
        </p:spPr>
        <p:txBody>
          <a:bodyPr/>
          <a:lstStyle/>
          <a:p>
            <a:pPr marL="342900" indent="-342900">
              <a:spcBef>
                <a:spcPct val="20000"/>
              </a:spcBef>
              <a:buClr>
                <a:schemeClr val="accent1"/>
              </a:buClr>
              <a:buSzPct val="65000"/>
              <a:buFont typeface="Wingdings" pitchFamily="2" charset="2"/>
              <a:buNone/>
            </a:pPr>
            <a:r>
              <a:rPr lang="en-US" sz="2000"/>
              <a:t>struct Circle {</a:t>
            </a:r>
          </a:p>
          <a:p>
            <a:pPr marL="342900" indent="-342900">
              <a:spcBef>
                <a:spcPct val="20000"/>
              </a:spcBef>
              <a:buClr>
                <a:schemeClr val="accent1"/>
              </a:buClr>
              <a:buSzPct val="65000"/>
              <a:buFont typeface="Wingdings" pitchFamily="2" charset="2"/>
              <a:buNone/>
            </a:pPr>
            <a:r>
              <a:rPr lang="en-US" sz="2000"/>
              <a:t>	float r;</a:t>
            </a:r>
          </a:p>
          <a:p>
            <a:pPr marL="342900" indent="-342900">
              <a:spcBef>
                <a:spcPct val="20000"/>
              </a:spcBef>
              <a:buClr>
                <a:schemeClr val="accent1"/>
              </a:buClr>
              <a:buSzPct val="65000"/>
              <a:buFont typeface="Wingdings" pitchFamily="2" charset="2"/>
              <a:buNone/>
            </a:pPr>
            <a:r>
              <a:rPr lang="en-US" sz="2000"/>
              <a:t>	static const float PI=3.14;</a:t>
            </a:r>
          </a:p>
          <a:p>
            <a:pPr marL="342900" indent="-342900">
              <a:spcBef>
                <a:spcPct val="20000"/>
              </a:spcBef>
              <a:buClr>
                <a:schemeClr val="accent1"/>
              </a:buClr>
              <a:buSzPct val="65000"/>
              <a:buFont typeface="Wingdings" pitchFamily="2" charset="2"/>
              <a:buNone/>
            </a:pPr>
            <a:r>
              <a:rPr lang="en-US" sz="2000"/>
              <a:t>	</a:t>
            </a:r>
          </a:p>
          <a:p>
            <a:pPr marL="342900" indent="-342900">
              <a:spcBef>
                <a:spcPct val="20000"/>
              </a:spcBef>
              <a:buClr>
                <a:schemeClr val="accent1"/>
              </a:buClr>
              <a:buSzPct val="65000"/>
              <a:buFont typeface="Wingdings" pitchFamily="2" charset="2"/>
              <a:buNone/>
            </a:pPr>
            <a:r>
              <a:rPr lang="en-US" sz="2000"/>
              <a:t>	float area(){</a:t>
            </a:r>
          </a:p>
          <a:p>
            <a:pPr marL="342900" indent="-342900">
              <a:spcBef>
                <a:spcPct val="20000"/>
              </a:spcBef>
              <a:buClr>
                <a:schemeClr val="accent1"/>
              </a:buClr>
              <a:buSzPct val="65000"/>
              <a:buFont typeface="Wingdings" pitchFamily="2" charset="2"/>
              <a:buNone/>
            </a:pPr>
            <a:r>
              <a:rPr lang="en-US" sz="2000"/>
              <a:t>		return PI*r*r;</a:t>
            </a:r>
          </a:p>
          <a:p>
            <a:pPr marL="342900" indent="-342900">
              <a:spcBef>
                <a:spcPct val="20000"/>
              </a:spcBef>
              <a:buClr>
                <a:schemeClr val="accent1"/>
              </a:buClr>
              <a:buSzPct val="65000"/>
              <a:buFont typeface="Wingdings" pitchFamily="2" charset="2"/>
              <a:buNone/>
            </a:pPr>
            <a:r>
              <a:rPr lang="en-US" sz="2000"/>
              <a:t>	}</a:t>
            </a:r>
          </a:p>
          <a:p>
            <a:pPr marL="342900" indent="-342900">
              <a:spcBef>
                <a:spcPct val="20000"/>
              </a:spcBef>
              <a:buClr>
                <a:schemeClr val="accent1"/>
              </a:buClr>
              <a:buSzPct val="65000"/>
              <a:buFont typeface="Wingdings" pitchFamily="2" charset="2"/>
              <a:buNone/>
            </a:pPr>
            <a:r>
              <a:rPr lang="en-US" sz="2000"/>
              <a:t>};</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en-US" smtClean="0"/>
              <a:t>Program 2.3 (tiếp và hết)</a:t>
            </a:r>
          </a:p>
        </p:txBody>
      </p:sp>
      <p:sp>
        <p:nvSpPr>
          <p:cNvPr id="5" name="Footer Placeholder 4"/>
          <p:cNvSpPr>
            <a:spLocks noGrp="1"/>
          </p:cNvSpPr>
          <p:nvPr>
            <p:ph type="ftr" sz="quarter" idx="11"/>
          </p:nvPr>
        </p:nvSpPr>
        <p:spPr/>
        <p:txBody>
          <a:bodyPr/>
          <a:lstStyle/>
          <a:p>
            <a:pPr>
              <a:defRPr/>
            </a:pPr>
            <a:r>
              <a:rPr lang="en-US" altLang="en-US"/>
              <a:t>Kỹ thuật lập trình</a:t>
            </a:r>
          </a:p>
        </p:txBody>
      </p:sp>
      <p:sp>
        <p:nvSpPr>
          <p:cNvPr id="6" name="Slide Number Placeholder 5"/>
          <p:cNvSpPr>
            <a:spLocks noGrp="1"/>
          </p:cNvSpPr>
          <p:nvPr>
            <p:ph type="sldNum" sz="quarter" idx="12"/>
          </p:nvPr>
        </p:nvSpPr>
        <p:spPr/>
        <p:txBody>
          <a:bodyPr/>
          <a:lstStyle/>
          <a:p>
            <a:pPr>
              <a:defRPr/>
            </a:pPr>
            <a:fld id="{FBA036F3-BC7D-43AA-8CC1-68BBF84D1CC8}" type="slidenum">
              <a:rPr lang="en-US" altLang="en-US"/>
              <a:pPr>
                <a:defRPr/>
              </a:pPr>
              <a:t>27</a:t>
            </a:fld>
            <a:r>
              <a:rPr lang="en-US" altLang="en-US"/>
              <a:t>/49</a:t>
            </a:r>
          </a:p>
        </p:txBody>
      </p:sp>
      <p:sp>
        <p:nvSpPr>
          <p:cNvPr id="25605" name="AutoShape 4"/>
          <p:cNvSpPr>
            <a:spLocks noChangeArrowheads="1"/>
          </p:cNvSpPr>
          <p:nvPr/>
        </p:nvSpPr>
        <p:spPr bwMode="auto">
          <a:xfrm>
            <a:off x="685800" y="1752600"/>
            <a:ext cx="7848600" cy="4343400"/>
          </a:xfrm>
          <a:prstGeom prst="roundRect">
            <a:avLst>
              <a:gd name="adj" fmla="val 16667"/>
            </a:avLst>
          </a:prstGeom>
          <a:solidFill>
            <a:schemeClr val="accent3">
              <a:lumMod val="95000"/>
            </a:schemeClr>
          </a:solidFill>
          <a:ln w="9525">
            <a:solidFill>
              <a:schemeClr val="tx1"/>
            </a:solidFill>
            <a:round/>
            <a:headEnd/>
            <a:tailEnd/>
          </a:ln>
        </p:spPr>
        <p:txBody>
          <a:bodyPr/>
          <a:lstStyle/>
          <a:p>
            <a:pPr marL="342900" indent="-342900">
              <a:spcBef>
                <a:spcPct val="20000"/>
              </a:spcBef>
              <a:buClr>
                <a:schemeClr val="accent1"/>
              </a:buClr>
              <a:buSzPct val="65000"/>
              <a:buFont typeface="Wingdings" pitchFamily="2" charset="2"/>
              <a:buNone/>
            </a:pPr>
            <a:r>
              <a:rPr lang="en-US" sz="2200"/>
              <a:t>int main(){</a:t>
            </a:r>
          </a:p>
          <a:p>
            <a:pPr marL="342900" indent="-342900">
              <a:spcBef>
                <a:spcPct val="20000"/>
              </a:spcBef>
              <a:buClr>
                <a:schemeClr val="accent1"/>
              </a:buClr>
              <a:buSzPct val="65000"/>
              <a:buFont typeface="Wingdings" pitchFamily="2" charset="2"/>
              <a:buNone/>
            </a:pPr>
            <a:r>
              <a:rPr lang="en-US" sz="2200"/>
              <a:t>	Circle c;</a:t>
            </a:r>
          </a:p>
          <a:p>
            <a:pPr marL="342900" indent="-342900">
              <a:spcBef>
                <a:spcPct val="20000"/>
              </a:spcBef>
              <a:buClr>
                <a:schemeClr val="accent1"/>
              </a:buClr>
              <a:buSzPct val="65000"/>
              <a:buFont typeface="Wingdings" pitchFamily="2" charset="2"/>
              <a:buNone/>
            </a:pPr>
            <a:r>
              <a:rPr lang="en-US" sz="2200"/>
              <a:t>	c.r = 20;	</a:t>
            </a:r>
            <a:r>
              <a:rPr lang="en-US" sz="2200">
                <a:solidFill>
                  <a:srgbClr val="FF0000"/>
                </a:solidFill>
              </a:rPr>
              <a:t>//Truy nhập trực tiếp vào trường dữ liệu</a:t>
            </a:r>
          </a:p>
          <a:p>
            <a:pPr marL="342900" indent="-342900">
              <a:spcBef>
                <a:spcPct val="20000"/>
              </a:spcBef>
              <a:buClr>
                <a:schemeClr val="accent1"/>
              </a:buClr>
              <a:buSzPct val="65000"/>
              <a:buFont typeface="Wingdings" pitchFamily="2" charset="2"/>
              <a:buNone/>
            </a:pPr>
            <a:r>
              <a:rPr lang="en-US" sz="2200"/>
              <a:t>	cout&lt;&lt;“Area of the circle with r=”&lt;&lt;c.r&lt;&lt;“ is ”  	&lt;&lt;c.area()&lt;&lt;endl;</a:t>
            </a:r>
          </a:p>
          <a:p>
            <a:pPr marL="342900" indent="-342900">
              <a:spcBef>
                <a:spcPct val="20000"/>
              </a:spcBef>
              <a:buClr>
                <a:schemeClr val="accent1"/>
              </a:buClr>
              <a:buSzPct val="65000"/>
              <a:buFont typeface="Wingdings" pitchFamily="2" charset="2"/>
              <a:buNone/>
            </a:pPr>
            <a:r>
              <a:rPr lang="en-US" sz="2200"/>
              <a:t>	</a:t>
            </a:r>
          </a:p>
          <a:p>
            <a:pPr marL="342900" indent="-342900">
              <a:spcBef>
                <a:spcPct val="20000"/>
              </a:spcBef>
              <a:buClr>
                <a:schemeClr val="accent1"/>
              </a:buClr>
              <a:buSzPct val="65000"/>
              <a:buFont typeface="Wingdings" pitchFamily="2" charset="2"/>
              <a:buNone/>
            </a:pPr>
            <a:r>
              <a:rPr lang="en-US" sz="2200"/>
              <a:t>	system("PAUSE");</a:t>
            </a:r>
          </a:p>
          <a:p>
            <a:pPr marL="342900" indent="-342900">
              <a:spcBef>
                <a:spcPct val="20000"/>
              </a:spcBef>
              <a:buClr>
                <a:schemeClr val="accent1"/>
              </a:buClr>
              <a:buSzPct val="65000"/>
              <a:buFont typeface="Wingdings" pitchFamily="2" charset="2"/>
              <a:buNone/>
            </a:pPr>
            <a:r>
              <a:rPr lang="en-US" sz="2200"/>
              <a:t>	return EXIT_SUCCESS;	</a:t>
            </a:r>
          </a:p>
          <a:p>
            <a:pPr marL="342900" indent="-342900">
              <a:spcBef>
                <a:spcPct val="20000"/>
              </a:spcBef>
              <a:buClr>
                <a:schemeClr val="accent1"/>
              </a:buClr>
              <a:buSzPct val="65000"/>
              <a:buFont typeface="Wingdings" pitchFamily="2" charset="2"/>
              <a:buNone/>
            </a:pPr>
            <a:r>
              <a:rPr lang="en-US" sz="2200"/>
              <a:t>}</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Footer Placeholder 4"/>
          <p:cNvSpPr>
            <a:spLocks noGrp="1"/>
          </p:cNvSpPr>
          <p:nvPr>
            <p:ph type="ftr" sz="quarter" idx="11"/>
          </p:nvPr>
        </p:nvSpPr>
        <p:spPr/>
        <p:txBody>
          <a:bodyPr/>
          <a:lstStyle/>
          <a:p>
            <a:pPr>
              <a:defRPr/>
            </a:pPr>
            <a:r>
              <a:rPr lang="en-US" altLang="en-US"/>
              <a:t>Kỹ thuật lập trình</a:t>
            </a:r>
          </a:p>
        </p:txBody>
      </p:sp>
      <p:sp>
        <p:nvSpPr>
          <p:cNvPr id="10" name="Slide Number Placeholder 5"/>
          <p:cNvSpPr>
            <a:spLocks noGrp="1"/>
          </p:cNvSpPr>
          <p:nvPr>
            <p:ph type="sldNum" sz="quarter" idx="12"/>
          </p:nvPr>
        </p:nvSpPr>
        <p:spPr/>
        <p:txBody>
          <a:bodyPr/>
          <a:lstStyle/>
          <a:p>
            <a:pPr>
              <a:defRPr/>
            </a:pPr>
            <a:fld id="{4BE742D0-2869-4C92-AC0A-EB752F055D59}" type="slidenum">
              <a:rPr lang="en-US" altLang="en-US"/>
              <a:pPr>
                <a:defRPr/>
              </a:pPr>
              <a:t>28</a:t>
            </a:fld>
            <a:r>
              <a:rPr lang="en-US" altLang="en-US"/>
              <a:t>/49</a:t>
            </a:r>
          </a:p>
        </p:txBody>
      </p:sp>
      <p:sp>
        <p:nvSpPr>
          <p:cNvPr id="26628" name="Rectangle 2"/>
          <p:cNvSpPr>
            <a:spLocks noGrp="1" noChangeArrowheads="1"/>
          </p:cNvSpPr>
          <p:nvPr>
            <p:ph type="title"/>
          </p:nvPr>
        </p:nvSpPr>
        <p:spPr/>
        <p:txBody>
          <a:bodyPr/>
          <a:lstStyle/>
          <a:p>
            <a:pPr eaLnBrk="1" hangingPunct="1"/>
            <a:r>
              <a:rPr lang="en-US" smtClean="0"/>
              <a:t>Sự kế thừa</a:t>
            </a:r>
          </a:p>
        </p:txBody>
      </p:sp>
      <p:sp>
        <p:nvSpPr>
          <p:cNvPr id="26629" name="Rectangle 3"/>
          <p:cNvSpPr>
            <a:spLocks noGrp="1" noChangeArrowheads="1"/>
          </p:cNvSpPr>
          <p:nvPr>
            <p:ph type="body" idx="1"/>
          </p:nvPr>
        </p:nvSpPr>
        <p:spPr>
          <a:xfrm>
            <a:off x="457200" y="1600200"/>
            <a:ext cx="5638800" cy="4530725"/>
          </a:xfrm>
        </p:spPr>
        <p:txBody>
          <a:bodyPr/>
          <a:lstStyle/>
          <a:p>
            <a:pPr eaLnBrk="1" hangingPunct="1"/>
            <a:r>
              <a:rPr lang="en-US" b="1" smtClean="0"/>
              <a:t>Khái niệm</a:t>
            </a:r>
            <a:r>
              <a:rPr lang="en-US" smtClean="0"/>
              <a:t>: kế thừa là một cách tái sử dụng mới trong C++ và các ngôn ngữ lập trình HĐT khác. Khi một lớp B kế thừa lớp A, tức là B sẽ tái sử dụng toàn bộ các thành phần trong lớp A, bao gồm cả phần dữ liệu và các phương thức</a:t>
            </a:r>
          </a:p>
        </p:txBody>
      </p:sp>
      <p:sp>
        <p:nvSpPr>
          <p:cNvPr id="26630" name="Rectangle 4"/>
          <p:cNvSpPr>
            <a:spLocks noChangeArrowheads="1"/>
          </p:cNvSpPr>
          <p:nvPr/>
        </p:nvSpPr>
        <p:spPr bwMode="auto">
          <a:xfrm>
            <a:off x="6400800" y="1981200"/>
            <a:ext cx="1219200" cy="457200"/>
          </a:xfrm>
          <a:prstGeom prst="rect">
            <a:avLst/>
          </a:prstGeom>
          <a:solidFill>
            <a:srgbClr val="FFFF00"/>
          </a:solidFill>
          <a:ln w="9525">
            <a:solidFill>
              <a:schemeClr val="tx1"/>
            </a:solidFill>
            <a:miter lim="800000"/>
            <a:headEnd/>
            <a:tailEnd/>
          </a:ln>
        </p:spPr>
        <p:txBody>
          <a:bodyPr wrap="none" anchor="ctr"/>
          <a:lstStyle/>
          <a:p>
            <a:pPr algn="ctr"/>
            <a:r>
              <a:rPr lang="en-US"/>
              <a:t>Lớp A</a:t>
            </a:r>
          </a:p>
        </p:txBody>
      </p:sp>
      <p:sp>
        <p:nvSpPr>
          <p:cNvPr id="26631" name="Rectangle 5"/>
          <p:cNvSpPr>
            <a:spLocks noChangeArrowheads="1"/>
          </p:cNvSpPr>
          <p:nvPr/>
        </p:nvSpPr>
        <p:spPr bwMode="auto">
          <a:xfrm>
            <a:off x="6400800" y="3429000"/>
            <a:ext cx="1219200" cy="762000"/>
          </a:xfrm>
          <a:prstGeom prst="rect">
            <a:avLst/>
          </a:prstGeom>
          <a:solidFill>
            <a:srgbClr val="FFFF00"/>
          </a:solidFill>
          <a:ln w="9525">
            <a:solidFill>
              <a:schemeClr val="tx1"/>
            </a:solidFill>
            <a:miter lim="800000"/>
            <a:headEnd/>
            <a:tailEnd/>
          </a:ln>
        </p:spPr>
        <p:txBody>
          <a:bodyPr wrap="none" anchor="ctr"/>
          <a:lstStyle/>
          <a:p>
            <a:pPr algn="ctr"/>
            <a:r>
              <a:rPr lang="en-US"/>
              <a:t>Lớp B</a:t>
            </a:r>
          </a:p>
        </p:txBody>
      </p:sp>
      <p:sp>
        <p:nvSpPr>
          <p:cNvPr id="26632" name="Line 6"/>
          <p:cNvSpPr>
            <a:spLocks noChangeShapeType="1"/>
          </p:cNvSpPr>
          <p:nvPr/>
        </p:nvSpPr>
        <p:spPr bwMode="auto">
          <a:xfrm flipV="1">
            <a:off x="7010400" y="2438400"/>
            <a:ext cx="0" cy="990600"/>
          </a:xfrm>
          <a:prstGeom prst="line">
            <a:avLst/>
          </a:prstGeom>
          <a:noFill/>
          <a:ln w="9525">
            <a:solidFill>
              <a:schemeClr val="tx1"/>
            </a:solidFill>
            <a:round/>
            <a:headEnd/>
            <a:tailEnd type="arrow" w="lg" len="med"/>
          </a:ln>
        </p:spPr>
        <p:txBody>
          <a:bodyPr wrap="none" anchor="ctr"/>
          <a:lstStyle/>
          <a:p>
            <a:endParaRPr lang="en-US"/>
          </a:p>
        </p:txBody>
      </p:sp>
      <p:sp>
        <p:nvSpPr>
          <p:cNvPr id="26633" name="Text Box 7"/>
          <p:cNvSpPr txBox="1">
            <a:spLocks noChangeArrowheads="1"/>
          </p:cNvSpPr>
          <p:nvPr/>
        </p:nvSpPr>
        <p:spPr bwMode="auto">
          <a:xfrm>
            <a:off x="7696200" y="1905000"/>
            <a:ext cx="1295400" cy="581025"/>
          </a:xfrm>
          <a:prstGeom prst="rect">
            <a:avLst/>
          </a:prstGeom>
          <a:noFill/>
          <a:ln w="9525">
            <a:noFill/>
            <a:miter lim="800000"/>
            <a:headEnd/>
            <a:tailEnd/>
          </a:ln>
        </p:spPr>
        <p:txBody>
          <a:bodyPr>
            <a:spAutoFit/>
          </a:bodyPr>
          <a:lstStyle/>
          <a:p>
            <a:pPr>
              <a:spcBef>
                <a:spcPct val="50000"/>
              </a:spcBef>
            </a:pPr>
            <a:r>
              <a:rPr lang="en-US" sz="1600"/>
              <a:t>Lớp cha/ lớp cơ sở</a:t>
            </a:r>
          </a:p>
        </p:txBody>
      </p:sp>
      <p:sp>
        <p:nvSpPr>
          <p:cNvPr id="26634" name="Text Box 8"/>
          <p:cNvSpPr txBox="1">
            <a:spLocks noChangeArrowheads="1"/>
          </p:cNvSpPr>
          <p:nvPr/>
        </p:nvSpPr>
        <p:spPr bwMode="auto">
          <a:xfrm>
            <a:off x="7696200" y="3273425"/>
            <a:ext cx="1295400" cy="825500"/>
          </a:xfrm>
          <a:prstGeom prst="rect">
            <a:avLst/>
          </a:prstGeom>
          <a:noFill/>
          <a:ln w="9525">
            <a:noFill/>
            <a:miter lim="800000"/>
            <a:headEnd/>
            <a:tailEnd/>
          </a:ln>
        </p:spPr>
        <p:txBody>
          <a:bodyPr>
            <a:spAutoFit/>
          </a:bodyPr>
          <a:lstStyle/>
          <a:p>
            <a:pPr>
              <a:spcBef>
                <a:spcPct val="50000"/>
              </a:spcBef>
            </a:pPr>
            <a:r>
              <a:rPr lang="en-US" sz="1600"/>
              <a:t>Lớp con/ lớp dẫn xuất</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Ví dụ:</a:t>
            </a:r>
            <a:endParaRPr lang="en-US"/>
          </a:p>
        </p:txBody>
      </p:sp>
      <p:sp>
        <p:nvSpPr>
          <p:cNvPr id="4" name="Footer Placeholder 3"/>
          <p:cNvSpPr>
            <a:spLocks noGrp="1"/>
          </p:cNvSpPr>
          <p:nvPr>
            <p:ph type="ftr" sz="quarter" idx="11"/>
          </p:nvPr>
        </p:nvSpPr>
        <p:spPr/>
        <p:txBody>
          <a:bodyPr/>
          <a:lstStyle/>
          <a:p>
            <a:pPr>
              <a:defRPr/>
            </a:pPr>
            <a:r>
              <a:rPr lang="en-US" altLang="en-US" smtClean="0"/>
              <a:t>Kỹ thuật lập trình</a:t>
            </a:r>
            <a:endParaRPr lang="en-US" altLang="en-US"/>
          </a:p>
        </p:txBody>
      </p:sp>
      <p:sp>
        <p:nvSpPr>
          <p:cNvPr id="5" name="Slide Number Placeholder 4"/>
          <p:cNvSpPr>
            <a:spLocks noGrp="1"/>
          </p:cNvSpPr>
          <p:nvPr>
            <p:ph type="sldNum" sz="quarter" idx="12"/>
          </p:nvPr>
        </p:nvSpPr>
        <p:spPr/>
        <p:txBody>
          <a:bodyPr/>
          <a:lstStyle/>
          <a:p>
            <a:pPr>
              <a:defRPr/>
            </a:pPr>
            <a:fld id="{6895F13D-2243-4AFF-8257-2FF66CC2ADDE}" type="slidenum">
              <a:rPr lang="en-US" altLang="en-US" smtClean="0"/>
              <a:pPr>
                <a:defRPr/>
              </a:pPr>
              <a:t>29</a:t>
            </a:fld>
            <a:r>
              <a:rPr lang="en-US" altLang="en-US" smtClean="0"/>
              <a:t>/49</a:t>
            </a:r>
            <a:endParaRPr lang="en-US" altLang="en-US"/>
          </a:p>
        </p:txBody>
      </p:sp>
      <p:sp>
        <p:nvSpPr>
          <p:cNvPr id="7" name="Rectangle 4"/>
          <p:cNvSpPr>
            <a:spLocks noChangeArrowheads="1"/>
          </p:cNvSpPr>
          <p:nvPr/>
        </p:nvSpPr>
        <p:spPr bwMode="auto">
          <a:xfrm>
            <a:off x="457200" y="1752600"/>
            <a:ext cx="1828800" cy="381000"/>
          </a:xfrm>
          <a:prstGeom prst="rect">
            <a:avLst/>
          </a:prstGeom>
          <a:solidFill>
            <a:schemeClr val="accent5"/>
          </a:solidFill>
          <a:ln w="9525">
            <a:solidFill>
              <a:schemeClr val="tx1"/>
            </a:solidFill>
            <a:miter lim="800000"/>
            <a:headEnd/>
            <a:tailEnd/>
          </a:ln>
        </p:spPr>
        <p:txBody>
          <a:bodyPr wrap="none" anchor="ctr"/>
          <a:lstStyle/>
          <a:p>
            <a:pPr algn="ctr"/>
            <a:r>
              <a:rPr lang="en-US" smtClean="0"/>
              <a:t>class Person</a:t>
            </a:r>
            <a:endParaRPr lang="en-US"/>
          </a:p>
        </p:txBody>
      </p:sp>
      <p:sp>
        <p:nvSpPr>
          <p:cNvPr id="8" name="Rectangle 5"/>
          <p:cNvSpPr>
            <a:spLocks noChangeArrowheads="1"/>
          </p:cNvSpPr>
          <p:nvPr/>
        </p:nvSpPr>
        <p:spPr bwMode="auto">
          <a:xfrm>
            <a:off x="457200" y="2133600"/>
            <a:ext cx="1828800" cy="609600"/>
          </a:xfrm>
          <a:prstGeom prst="rect">
            <a:avLst/>
          </a:prstGeom>
          <a:solidFill>
            <a:schemeClr val="bg1"/>
          </a:solidFill>
          <a:ln w="9525">
            <a:solidFill>
              <a:schemeClr val="tx1"/>
            </a:solidFill>
            <a:miter lim="800000"/>
            <a:headEnd/>
            <a:tailEnd/>
          </a:ln>
        </p:spPr>
        <p:txBody>
          <a:bodyPr wrap="none" anchor="ctr"/>
          <a:lstStyle/>
          <a:p>
            <a:r>
              <a:rPr lang="en-US" sz="1600" smtClean="0"/>
              <a:t>name</a:t>
            </a:r>
            <a:endParaRPr lang="en-US" sz="1600"/>
          </a:p>
          <a:p>
            <a:r>
              <a:rPr lang="en-US" sz="1600" smtClean="0"/>
              <a:t>age</a:t>
            </a:r>
            <a:endParaRPr lang="en-US" sz="1600"/>
          </a:p>
        </p:txBody>
      </p:sp>
      <p:sp>
        <p:nvSpPr>
          <p:cNvPr id="9" name="Rectangle 6"/>
          <p:cNvSpPr>
            <a:spLocks noChangeArrowheads="1"/>
          </p:cNvSpPr>
          <p:nvPr/>
        </p:nvSpPr>
        <p:spPr bwMode="auto">
          <a:xfrm>
            <a:off x="457200" y="2743200"/>
            <a:ext cx="1828800" cy="609600"/>
          </a:xfrm>
          <a:prstGeom prst="rect">
            <a:avLst/>
          </a:prstGeom>
          <a:solidFill>
            <a:schemeClr val="bg1"/>
          </a:solidFill>
          <a:ln w="9525">
            <a:solidFill>
              <a:schemeClr val="tx1"/>
            </a:solidFill>
            <a:miter lim="800000"/>
            <a:headEnd/>
            <a:tailEnd/>
          </a:ln>
        </p:spPr>
        <p:txBody>
          <a:bodyPr wrap="none" anchor="ctr"/>
          <a:lstStyle/>
          <a:p>
            <a:r>
              <a:rPr lang="en-US" sz="1600"/>
              <a:t>Show()</a:t>
            </a:r>
          </a:p>
        </p:txBody>
      </p:sp>
      <p:sp>
        <p:nvSpPr>
          <p:cNvPr id="10" name="Rectangle 7"/>
          <p:cNvSpPr>
            <a:spLocks noChangeArrowheads="1"/>
          </p:cNvSpPr>
          <p:nvPr/>
        </p:nvSpPr>
        <p:spPr bwMode="auto">
          <a:xfrm>
            <a:off x="457200" y="3810000"/>
            <a:ext cx="1828800" cy="381000"/>
          </a:xfrm>
          <a:prstGeom prst="rect">
            <a:avLst/>
          </a:prstGeom>
          <a:solidFill>
            <a:schemeClr val="accent5"/>
          </a:solidFill>
          <a:ln w="9525">
            <a:solidFill>
              <a:schemeClr val="tx1"/>
            </a:solidFill>
            <a:miter lim="800000"/>
            <a:headEnd/>
            <a:tailEnd/>
          </a:ln>
        </p:spPr>
        <p:txBody>
          <a:bodyPr wrap="none" anchor="ctr"/>
          <a:lstStyle/>
          <a:p>
            <a:pPr algn="ctr"/>
            <a:r>
              <a:rPr lang="en-US" smtClean="0"/>
              <a:t>class Student</a:t>
            </a:r>
            <a:endParaRPr lang="en-US"/>
          </a:p>
        </p:txBody>
      </p:sp>
      <p:sp>
        <p:nvSpPr>
          <p:cNvPr id="11" name="Rectangle 8"/>
          <p:cNvSpPr>
            <a:spLocks noChangeArrowheads="1"/>
          </p:cNvSpPr>
          <p:nvPr/>
        </p:nvSpPr>
        <p:spPr bwMode="auto">
          <a:xfrm>
            <a:off x="457200" y="4191000"/>
            <a:ext cx="1828800" cy="1066800"/>
          </a:xfrm>
          <a:prstGeom prst="rect">
            <a:avLst/>
          </a:prstGeom>
          <a:solidFill>
            <a:schemeClr val="bg1"/>
          </a:solidFill>
          <a:ln w="9525">
            <a:solidFill>
              <a:schemeClr val="tx1"/>
            </a:solidFill>
            <a:miter lim="800000"/>
            <a:headEnd/>
            <a:tailEnd/>
          </a:ln>
        </p:spPr>
        <p:txBody>
          <a:bodyPr wrap="none" anchor="ctr"/>
          <a:lstStyle/>
          <a:p>
            <a:r>
              <a:rPr lang="en-US" sz="1600" i="1" smtClean="0"/>
              <a:t>name</a:t>
            </a:r>
            <a:endParaRPr lang="en-US" sz="1600" i="1"/>
          </a:p>
          <a:p>
            <a:r>
              <a:rPr lang="en-US" sz="1600" i="1" smtClean="0"/>
              <a:t>age</a:t>
            </a:r>
            <a:endParaRPr lang="en-US" sz="1600" i="1"/>
          </a:p>
          <a:p>
            <a:r>
              <a:rPr lang="en-US" sz="1600" smtClean="0"/>
              <a:t>roll_ID</a:t>
            </a:r>
            <a:endParaRPr lang="en-US" sz="1600"/>
          </a:p>
          <a:p>
            <a:r>
              <a:rPr lang="en-US" sz="1600" smtClean="0"/>
              <a:t>school</a:t>
            </a:r>
            <a:endParaRPr lang="en-US" sz="1600"/>
          </a:p>
        </p:txBody>
      </p:sp>
      <p:sp>
        <p:nvSpPr>
          <p:cNvPr id="12" name="Rectangle 9"/>
          <p:cNvSpPr>
            <a:spLocks noChangeArrowheads="1"/>
          </p:cNvSpPr>
          <p:nvPr/>
        </p:nvSpPr>
        <p:spPr bwMode="auto">
          <a:xfrm>
            <a:off x="457200" y="5257800"/>
            <a:ext cx="1828800" cy="609600"/>
          </a:xfrm>
          <a:prstGeom prst="rect">
            <a:avLst/>
          </a:prstGeom>
          <a:solidFill>
            <a:schemeClr val="bg1"/>
          </a:solidFill>
          <a:ln w="9525">
            <a:solidFill>
              <a:schemeClr val="tx1"/>
            </a:solidFill>
            <a:miter lim="800000"/>
            <a:headEnd/>
            <a:tailEnd/>
          </a:ln>
        </p:spPr>
        <p:txBody>
          <a:bodyPr wrap="none" anchor="ctr"/>
          <a:lstStyle/>
          <a:p>
            <a:r>
              <a:rPr lang="en-US" sz="1600" i="1" smtClean="0"/>
              <a:t>ShowPerson()</a:t>
            </a:r>
          </a:p>
          <a:p>
            <a:r>
              <a:rPr lang="en-US" sz="1600" smtClean="0"/>
              <a:t>ShowStudent()</a:t>
            </a:r>
            <a:endParaRPr lang="en-US" sz="1600"/>
          </a:p>
        </p:txBody>
      </p:sp>
      <p:sp>
        <p:nvSpPr>
          <p:cNvPr id="14" name="Rectangle 4"/>
          <p:cNvSpPr>
            <a:spLocks noChangeArrowheads="1"/>
          </p:cNvSpPr>
          <p:nvPr/>
        </p:nvSpPr>
        <p:spPr bwMode="auto">
          <a:xfrm>
            <a:off x="3124200" y="1752600"/>
            <a:ext cx="1828800" cy="381000"/>
          </a:xfrm>
          <a:prstGeom prst="rect">
            <a:avLst/>
          </a:prstGeom>
          <a:solidFill>
            <a:schemeClr val="accent5"/>
          </a:solidFill>
          <a:ln w="9525">
            <a:solidFill>
              <a:schemeClr val="tx1"/>
            </a:solidFill>
            <a:miter lim="800000"/>
            <a:headEnd/>
            <a:tailEnd/>
          </a:ln>
        </p:spPr>
        <p:txBody>
          <a:bodyPr wrap="none" anchor="ctr"/>
          <a:lstStyle/>
          <a:p>
            <a:pPr algn="ctr"/>
            <a:r>
              <a:rPr lang="en-US"/>
              <a:t>Person</a:t>
            </a:r>
          </a:p>
        </p:txBody>
      </p:sp>
      <p:sp>
        <p:nvSpPr>
          <p:cNvPr id="15" name="Rectangle 5"/>
          <p:cNvSpPr>
            <a:spLocks noChangeArrowheads="1"/>
          </p:cNvSpPr>
          <p:nvPr/>
        </p:nvSpPr>
        <p:spPr bwMode="auto">
          <a:xfrm>
            <a:off x="3124200" y="2133600"/>
            <a:ext cx="1828800" cy="609600"/>
          </a:xfrm>
          <a:prstGeom prst="rect">
            <a:avLst/>
          </a:prstGeom>
          <a:solidFill>
            <a:schemeClr val="bg1"/>
          </a:solidFill>
          <a:ln w="9525">
            <a:solidFill>
              <a:schemeClr val="tx1"/>
            </a:solidFill>
            <a:miter lim="800000"/>
            <a:headEnd/>
            <a:tailEnd/>
          </a:ln>
        </p:spPr>
        <p:txBody>
          <a:bodyPr wrap="none" anchor="ctr"/>
          <a:lstStyle/>
          <a:p>
            <a:r>
              <a:rPr lang="en-US" sz="1600" smtClean="0"/>
              <a:t>name</a:t>
            </a:r>
            <a:endParaRPr lang="en-US" sz="1600"/>
          </a:p>
          <a:p>
            <a:r>
              <a:rPr lang="en-US" sz="1600" smtClean="0"/>
              <a:t>age</a:t>
            </a:r>
            <a:endParaRPr lang="en-US" sz="1600"/>
          </a:p>
        </p:txBody>
      </p:sp>
      <p:sp>
        <p:nvSpPr>
          <p:cNvPr id="16" name="Rectangle 6"/>
          <p:cNvSpPr>
            <a:spLocks noChangeArrowheads="1"/>
          </p:cNvSpPr>
          <p:nvPr/>
        </p:nvSpPr>
        <p:spPr bwMode="auto">
          <a:xfrm>
            <a:off x="3124200" y="2743200"/>
            <a:ext cx="1828800" cy="609600"/>
          </a:xfrm>
          <a:prstGeom prst="rect">
            <a:avLst/>
          </a:prstGeom>
          <a:solidFill>
            <a:schemeClr val="bg1"/>
          </a:solidFill>
          <a:ln w="9525">
            <a:solidFill>
              <a:schemeClr val="tx1"/>
            </a:solidFill>
            <a:miter lim="800000"/>
            <a:headEnd/>
            <a:tailEnd/>
          </a:ln>
        </p:spPr>
        <p:txBody>
          <a:bodyPr wrap="none" anchor="ctr"/>
          <a:lstStyle/>
          <a:p>
            <a:r>
              <a:rPr lang="en-US" sz="1600"/>
              <a:t>Show()</a:t>
            </a:r>
          </a:p>
        </p:txBody>
      </p:sp>
      <p:sp>
        <p:nvSpPr>
          <p:cNvPr id="17" name="Rectangle 7"/>
          <p:cNvSpPr>
            <a:spLocks noChangeArrowheads="1"/>
          </p:cNvSpPr>
          <p:nvPr/>
        </p:nvSpPr>
        <p:spPr bwMode="auto">
          <a:xfrm>
            <a:off x="3124200" y="3810000"/>
            <a:ext cx="1828800" cy="381000"/>
          </a:xfrm>
          <a:prstGeom prst="rect">
            <a:avLst/>
          </a:prstGeom>
          <a:solidFill>
            <a:schemeClr val="accent5"/>
          </a:solidFill>
          <a:ln w="9525">
            <a:solidFill>
              <a:schemeClr val="tx1"/>
            </a:solidFill>
            <a:miter lim="800000"/>
            <a:headEnd/>
            <a:tailEnd/>
          </a:ln>
        </p:spPr>
        <p:txBody>
          <a:bodyPr wrap="none" anchor="ctr"/>
          <a:lstStyle/>
          <a:p>
            <a:pPr algn="ctr"/>
            <a:r>
              <a:rPr lang="en-US"/>
              <a:t>Student</a:t>
            </a:r>
          </a:p>
        </p:txBody>
      </p:sp>
      <p:sp>
        <p:nvSpPr>
          <p:cNvPr id="18" name="Rectangle 8"/>
          <p:cNvSpPr>
            <a:spLocks noChangeArrowheads="1"/>
          </p:cNvSpPr>
          <p:nvPr/>
        </p:nvSpPr>
        <p:spPr bwMode="auto">
          <a:xfrm>
            <a:off x="3124200" y="4191000"/>
            <a:ext cx="1828800" cy="1066800"/>
          </a:xfrm>
          <a:prstGeom prst="rect">
            <a:avLst/>
          </a:prstGeom>
          <a:solidFill>
            <a:schemeClr val="bg1"/>
          </a:solidFill>
          <a:ln w="9525">
            <a:solidFill>
              <a:schemeClr val="tx1"/>
            </a:solidFill>
            <a:miter lim="800000"/>
            <a:headEnd/>
            <a:tailEnd/>
          </a:ln>
        </p:spPr>
        <p:txBody>
          <a:bodyPr wrap="none" anchor="ctr"/>
          <a:lstStyle/>
          <a:p>
            <a:r>
              <a:rPr lang="en-US" sz="1600" smtClean="0"/>
              <a:t>roll_ID</a:t>
            </a:r>
            <a:endParaRPr lang="en-US" sz="1600"/>
          </a:p>
          <a:p>
            <a:r>
              <a:rPr lang="en-US" sz="1600" smtClean="0"/>
              <a:t>school</a:t>
            </a:r>
            <a:endParaRPr lang="en-US" sz="1600"/>
          </a:p>
        </p:txBody>
      </p:sp>
      <p:sp>
        <p:nvSpPr>
          <p:cNvPr id="19" name="Rectangle 9"/>
          <p:cNvSpPr>
            <a:spLocks noChangeArrowheads="1"/>
          </p:cNvSpPr>
          <p:nvPr/>
        </p:nvSpPr>
        <p:spPr bwMode="auto">
          <a:xfrm>
            <a:off x="3124200" y="5257800"/>
            <a:ext cx="1828800" cy="609600"/>
          </a:xfrm>
          <a:prstGeom prst="rect">
            <a:avLst/>
          </a:prstGeom>
          <a:solidFill>
            <a:schemeClr val="bg1"/>
          </a:solidFill>
          <a:ln w="9525">
            <a:solidFill>
              <a:schemeClr val="tx1"/>
            </a:solidFill>
            <a:miter lim="800000"/>
            <a:headEnd/>
            <a:tailEnd/>
          </a:ln>
        </p:spPr>
        <p:txBody>
          <a:bodyPr wrap="none" anchor="ctr"/>
          <a:lstStyle/>
          <a:p>
            <a:r>
              <a:rPr lang="en-US" sz="1600" smtClean="0"/>
              <a:t>ShowStudent()</a:t>
            </a:r>
            <a:endParaRPr lang="en-US" sz="1600"/>
          </a:p>
        </p:txBody>
      </p:sp>
      <p:sp>
        <p:nvSpPr>
          <p:cNvPr id="20" name="Line 10"/>
          <p:cNvSpPr>
            <a:spLocks noChangeShapeType="1"/>
          </p:cNvSpPr>
          <p:nvPr/>
        </p:nvSpPr>
        <p:spPr bwMode="auto">
          <a:xfrm flipV="1">
            <a:off x="3962400" y="3352800"/>
            <a:ext cx="0" cy="457200"/>
          </a:xfrm>
          <a:prstGeom prst="line">
            <a:avLst/>
          </a:prstGeom>
          <a:noFill/>
          <a:ln w="25400">
            <a:solidFill>
              <a:srgbClr val="FF0000"/>
            </a:solidFill>
            <a:round/>
            <a:headEnd/>
            <a:tailEnd type="arrow" w="lg" len="med"/>
          </a:ln>
        </p:spPr>
        <p:txBody>
          <a:bodyPr wrap="none" anchor="ctr"/>
          <a:lstStyle/>
          <a:p>
            <a:endParaRPr lang="en-US"/>
          </a:p>
        </p:txBody>
      </p:sp>
      <p:sp>
        <p:nvSpPr>
          <p:cNvPr id="21" name="TextBox 20"/>
          <p:cNvSpPr txBox="1"/>
          <p:nvPr/>
        </p:nvSpPr>
        <p:spPr>
          <a:xfrm>
            <a:off x="5638800" y="1752600"/>
            <a:ext cx="3352800" cy="4247317"/>
          </a:xfrm>
          <a:prstGeom prst="rect">
            <a:avLst/>
          </a:prstGeom>
          <a:solidFill>
            <a:schemeClr val="accent3">
              <a:lumMod val="95000"/>
            </a:schemeClr>
          </a:solidFill>
          <a:ln>
            <a:solidFill>
              <a:schemeClr val="tx1"/>
            </a:solidFill>
          </a:ln>
        </p:spPr>
        <p:txBody>
          <a:bodyPr wrap="square" rtlCol="0">
            <a:spAutoFit/>
          </a:bodyPr>
          <a:lstStyle/>
          <a:p>
            <a:r>
              <a:rPr lang="en-US" b="1" smtClean="0"/>
              <a:t>class</a:t>
            </a:r>
            <a:r>
              <a:rPr lang="en-US" smtClean="0"/>
              <a:t> Person {</a:t>
            </a:r>
          </a:p>
          <a:p>
            <a:r>
              <a:rPr lang="en-US" smtClean="0"/>
              <a:t>   private:</a:t>
            </a:r>
          </a:p>
          <a:p>
            <a:r>
              <a:rPr lang="en-US" smtClean="0"/>
              <a:t>   char name[100];</a:t>
            </a:r>
          </a:p>
          <a:p>
            <a:r>
              <a:rPr lang="en-US" smtClean="0"/>
              <a:t>   int age;</a:t>
            </a:r>
          </a:p>
          <a:p>
            <a:endParaRPr lang="en-US" smtClean="0"/>
          </a:p>
          <a:p>
            <a:r>
              <a:rPr lang="en-US" smtClean="0"/>
              <a:t>   void Show();</a:t>
            </a:r>
          </a:p>
          <a:p>
            <a:r>
              <a:rPr lang="en-US" smtClean="0"/>
              <a:t>};</a:t>
            </a:r>
          </a:p>
          <a:p>
            <a:endParaRPr lang="en-US" smtClean="0"/>
          </a:p>
          <a:p>
            <a:r>
              <a:rPr lang="en-US" b="1" smtClean="0"/>
              <a:t>class</a:t>
            </a:r>
            <a:r>
              <a:rPr lang="en-US" smtClean="0"/>
              <a:t> Student: </a:t>
            </a:r>
            <a:r>
              <a:rPr lang="en-US" b="1" smtClean="0"/>
              <a:t>public Person</a:t>
            </a:r>
            <a:r>
              <a:rPr lang="en-US" smtClean="0"/>
              <a:t> {</a:t>
            </a:r>
          </a:p>
          <a:p>
            <a:r>
              <a:rPr lang="en-US" smtClean="0"/>
              <a:t>   int roll_ID;</a:t>
            </a:r>
          </a:p>
          <a:p>
            <a:r>
              <a:rPr lang="en-US" smtClean="0"/>
              <a:t>   char school[200];</a:t>
            </a:r>
          </a:p>
          <a:p>
            <a:r>
              <a:rPr lang="en-US" smtClean="0"/>
              <a:t>   </a:t>
            </a:r>
          </a:p>
          <a:p>
            <a:r>
              <a:rPr lang="en-US" smtClean="0"/>
              <a:t>   void ShowStudent();</a:t>
            </a:r>
          </a:p>
          <a:p>
            <a:r>
              <a:rPr lang="en-US" smtClean="0"/>
              <a:t>};</a:t>
            </a:r>
            <a:endParaRPr lang="en-US"/>
          </a:p>
        </p:txBody>
      </p:sp>
      <p:sp>
        <p:nvSpPr>
          <p:cNvPr id="22" name="Right Arrow 21"/>
          <p:cNvSpPr/>
          <p:nvPr/>
        </p:nvSpPr>
        <p:spPr bwMode="auto">
          <a:xfrm>
            <a:off x="2514600" y="3276600"/>
            <a:ext cx="457200" cy="304800"/>
          </a:xfrm>
          <a:prstGeom prst="rightArrow">
            <a:avLst/>
          </a:prstGeom>
          <a:solidFill>
            <a:srgbClr val="FFFF00"/>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23" name="Right Arrow 22"/>
          <p:cNvSpPr/>
          <p:nvPr/>
        </p:nvSpPr>
        <p:spPr bwMode="auto">
          <a:xfrm>
            <a:off x="5105400" y="3276600"/>
            <a:ext cx="457200" cy="304800"/>
          </a:xfrm>
          <a:prstGeom prst="rightArrow">
            <a:avLst/>
          </a:prstGeom>
          <a:solidFill>
            <a:srgbClr val="FFFF00"/>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pPr>
              <a:defRPr/>
            </a:pPr>
            <a:r>
              <a:rPr lang="en-US" altLang="en-US"/>
              <a:t>Kỹ thuật lập trình</a:t>
            </a:r>
          </a:p>
        </p:txBody>
      </p:sp>
      <p:sp>
        <p:nvSpPr>
          <p:cNvPr id="5" name="Slide Number Placeholder 5"/>
          <p:cNvSpPr>
            <a:spLocks noGrp="1"/>
          </p:cNvSpPr>
          <p:nvPr>
            <p:ph type="sldNum" sz="quarter" idx="12"/>
          </p:nvPr>
        </p:nvSpPr>
        <p:spPr/>
        <p:txBody>
          <a:bodyPr/>
          <a:lstStyle/>
          <a:p>
            <a:pPr>
              <a:defRPr/>
            </a:pPr>
            <a:fld id="{3889B1D8-98FC-4AD5-84D3-5D6DBC732BCC}" type="slidenum">
              <a:rPr lang="en-US" altLang="en-US"/>
              <a:pPr>
                <a:defRPr/>
              </a:pPr>
              <a:t>3</a:t>
            </a:fld>
            <a:r>
              <a:rPr lang="en-US" altLang="en-US"/>
              <a:t>/49</a:t>
            </a:r>
          </a:p>
        </p:txBody>
      </p:sp>
      <p:sp>
        <p:nvSpPr>
          <p:cNvPr id="5124" name="Rectangle 2"/>
          <p:cNvSpPr>
            <a:spLocks noGrp="1" noChangeArrowheads="1"/>
          </p:cNvSpPr>
          <p:nvPr>
            <p:ph type="title"/>
          </p:nvPr>
        </p:nvSpPr>
        <p:spPr/>
        <p:txBody>
          <a:bodyPr/>
          <a:lstStyle/>
          <a:p>
            <a:pPr eaLnBrk="1" hangingPunct="1"/>
            <a:r>
              <a:rPr lang="en-US" smtClean="0"/>
              <a:t>1. Các đặc điểm mới của C++ so với C</a:t>
            </a:r>
          </a:p>
        </p:txBody>
      </p:sp>
      <p:sp>
        <p:nvSpPr>
          <p:cNvPr id="5125" name="Rectangle 3"/>
          <p:cNvSpPr>
            <a:spLocks noGrp="1" noChangeArrowheads="1"/>
          </p:cNvSpPr>
          <p:nvPr>
            <p:ph type="body" idx="1"/>
          </p:nvPr>
        </p:nvSpPr>
        <p:spPr/>
        <p:txBody>
          <a:bodyPr/>
          <a:lstStyle/>
          <a:p>
            <a:pPr eaLnBrk="1" hangingPunct="1">
              <a:lnSpc>
                <a:spcPct val="80000"/>
              </a:lnSpc>
            </a:pPr>
            <a:r>
              <a:rPr lang="en-US" sz="2000" smtClean="0"/>
              <a:t>C++ bổ sung khả năng lập trình hướng đối tượng (HĐT) với các khái niệm và các thành phần mới như: </a:t>
            </a:r>
            <a:r>
              <a:rPr lang="en-US" sz="2000" b="1" smtClean="0"/>
              <a:t>lớp</a:t>
            </a:r>
            <a:r>
              <a:rPr lang="en-US" sz="2000" smtClean="0"/>
              <a:t>, </a:t>
            </a:r>
            <a:r>
              <a:rPr lang="en-US" sz="2000" b="1" smtClean="0"/>
              <a:t>đối tượng</a:t>
            </a:r>
            <a:r>
              <a:rPr lang="en-US" sz="2000" smtClean="0"/>
              <a:t>, </a:t>
            </a:r>
            <a:r>
              <a:rPr lang="en-US" sz="2000" b="1" smtClean="0"/>
              <a:t>sự che dấu thông tin</a:t>
            </a:r>
            <a:r>
              <a:rPr lang="en-US" sz="2000" smtClean="0"/>
              <a:t>, </a:t>
            </a:r>
            <a:r>
              <a:rPr lang="en-US" sz="2000" b="1" smtClean="0"/>
              <a:t>sự kế thừa</a:t>
            </a:r>
            <a:r>
              <a:rPr lang="en-US" sz="2000" smtClean="0"/>
              <a:t>, </a:t>
            </a:r>
            <a:r>
              <a:rPr lang="en-US" sz="2000" b="1" smtClean="0"/>
              <a:t>sự đa hình</a:t>
            </a:r>
            <a:r>
              <a:rPr lang="en-US" sz="2000" smtClean="0"/>
              <a:t>,…Điều đó tạo cho C++ khả năng tổ chức chương trình theo cả phương pháp lập trình hướng chức năng và hướng đối tượng-một </a:t>
            </a:r>
            <a:r>
              <a:rPr lang="en-US" sz="2000" i="1" smtClean="0"/>
              <a:t>ngôn ngữ lập trình lai</a:t>
            </a:r>
            <a:r>
              <a:rPr lang="en-US" sz="2000" smtClean="0"/>
              <a:t>.</a:t>
            </a:r>
          </a:p>
          <a:p>
            <a:pPr eaLnBrk="1" hangingPunct="1">
              <a:lnSpc>
                <a:spcPct val="80000"/>
              </a:lnSpc>
            </a:pPr>
            <a:r>
              <a:rPr lang="en-US" sz="2000" smtClean="0"/>
              <a:t>Cho phép </a:t>
            </a:r>
            <a:r>
              <a:rPr lang="en-US" sz="2000" b="1" smtClean="0"/>
              <a:t>định nghĩa chồng các hàm</a:t>
            </a:r>
            <a:r>
              <a:rPr lang="en-US" sz="2000" smtClean="0"/>
              <a:t>, tức là các hàm có thể trùng tên với nhau trong cùng phạm vi định nghĩa và sử dụng.</a:t>
            </a:r>
          </a:p>
          <a:p>
            <a:pPr eaLnBrk="1" hangingPunct="1">
              <a:lnSpc>
                <a:spcPct val="80000"/>
              </a:lnSpc>
            </a:pPr>
            <a:r>
              <a:rPr lang="en-US" sz="2000" smtClean="0"/>
              <a:t>Cho phép tạo các </a:t>
            </a:r>
            <a:r>
              <a:rPr lang="en-US" sz="2000" b="1" smtClean="0"/>
              <a:t>mẫu </a:t>
            </a:r>
            <a:r>
              <a:rPr lang="en-US" sz="2000" smtClean="0"/>
              <a:t>(template): </a:t>
            </a:r>
            <a:r>
              <a:rPr lang="en-US" sz="2000" b="1" smtClean="0"/>
              <a:t>mẫu hàm </a:t>
            </a:r>
            <a:r>
              <a:rPr lang="en-US" sz="2000" smtClean="0"/>
              <a:t>và </a:t>
            </a:r>
            <a:r>
              <a:rPr lang="en-US" sz="2000" b="1" smtClean="0"/>
              <a:t>mẫu lớp</a:t>
            </a:r>
            <a:r>
              <a:rPr lang="en-US" sz="2000" smtClean="0"/>
              <a:t>.</a:t>
            </a:r>
          </a:p>
          <a:p>
            <a:pPr eaLnBrk="1" hangingPunct="1">
              <a:lnSpc>
                <a:spcPct val="80000"/>
              </a:lnSpc>
            </a:pPr>
            <a:r>
              <a:rPr lang="en-US" sz="2000" smtClean="0"/>
              <a:t>Cho phép các hàm có các </a:t>
            </a:r>
            <a:r>
              <a:rPr lang="en-US" sz="2000" b="1" smtClean="0"/>
              <a:t>tham số nhận giá trị mặc định</a:t>
            </a:r>
            <a:r>
              <a:rPr lang="en-US" sz="2000" smtClean="0"/>
              <a:t>.</a:t>
            </a:r>
          </a:p>
          <a:p>
            <a:pPr eaLnBrk="1" hangingPunct="1">
              <a:lnSpc>
                <a:spcPct val="80000"/>
              </a:lnSpc>
            </a:pPr>
            <a:r>
              <a:rPr lang="en-US" sz="2000" smtClean="0"/>
              <a:t>Bổ sung các lớp nhập/xuất mới nhằm đơn giản hoá các thao tác nhập/ xuất, tăng tính mở của các thao tác này khi phải nhập/xuất dữ liệu với các kiểu dữ liệu hay các đối tượng mới.</a:t>
            </a:r>
          </a:p>
          <a:p>
            <a:pPr eaLnBrk="1" hangingPunct="1">
              <a:lnSpc>
                <a:spcPct val="80000"/>
              </a:lnSpc>
            </a:pPr>
            <a:endParaRPr lang="en-US" sz="180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pPr>
              <a:defRPr/>
            </a:pPr>
            <a:r>
              <a:rPr lang="en-US" altLang="en-US"/>
              <a:t>Kỹ thuật lập trình</a:t>
            </a:r>
          </a:p>
        </p:txBody>
      </p:sp>
      <p:sp>
        <p:nvSpPr>
          <p:cNvPr id="5" name="Slide Number Placeholder 5"/>
          <p:cNvSpPr>
            <a:spLocks noGrp="1"/>
          </p:cNvSpPr>
          <p:nvPr>
            <p:ph type="sldNum" sz="quarter" idx="12"/>
          </p:nvPr>
        </p:nvSpPr>
        <p:spPr/>
        <p:txBody>
          <a:bodyPr/>
          <a:lstStyle/>
          <a:p>
            <a:pPr>
              <a:defRPr/>
            </a:pPr>
            <a:fld id="{2F92DDB0-8FFA-4860-999D-841880D4DBEF}" type="slidenum">
              <a:rPr lang="en-US" altLang="en-US"/>
              <a:pPr>
                <a:defRPr/>
              </a:pPr>
              <a:t>30</a:t>
            </a:fld>
            <a:r>
              <a:rPr lang="en-US" altLang="en-US"/>
              <a:t>/49</a:t>
            </a:r>
          </a:p>
        </p:txBody>
      </p:sp>
      <p:sp>
        <p:nvSpPr>
          <p:cNvPr id="27652" name="Rectangle 2"/>
          <p:cNvSpPr>
            <a:spLocks noGrp="1" noChangeArrowheads="1"/>
          </p:cNvSpPr>
          <p:nvPr>
            <p:ph type="title"/>
          </p:nvPr>
        </p:nvSpPr>
        <p:spPr/>
        <p:txBody>
          <a:bodyPr/>
          <a:lstStyle/>
          <a:p>
            <a:pPr eaLnBrk="1" hangingPunct="1"/>
            <a:r>
              <a:rPr lang="en-US" smtClean="0"/>
              <a:t>Kế thừa</a:t>
            </a:r>
          </a:p>
        </p:txBody>
      </p:sp>
      <p:sp>
        <p:nvSpPr>
          <p:cNvPr id="27653" name="Rectangle 3"/>
          <p:cNvSpPr>
            <a:spLocks noGrp="1" noChangeArrowheads="1"/>
          </p:cNvSpPr>
          <p:nvPr>
            <p:ph type="body" idx="1"/>
          </p:nvPr>
        </p:nvSpPr>
        <p:spPr/>
        <p:txBody>
          <a:bodyPr/>
          <a:lstStyle/>
          <a:p>
            <a:pPr eaLnBrk="1" hangingPunct="1"/>
            <a:r>
              <a:rPr lang="en-US" smtClean="0"/>
              <a:t>Phân loại kế thừa</a:t>
            </a:r>
          </a:p>
          <a:p>
            <a:pPr lvl="1" eaLnBrk="1" hangingPunct="1"/>
            <a:r>
              <a:rPr lang="en-US" smtClean="0"/>
              <a:t>Theo số lượng lớp cơ sở</a:t>
            </a:r>
          </a:p>
          <a:p>
            <a:pPr lvl="2" eaLnBrk="1" hangingPunct="1"/>
            <a:r>
              <a:rPr lang="en-US" b="1" smtClean="0"/>
              <a:t>Kế thừa đơn</a:t>
            </a:r>
            <a:r>
              <a:rPr lang="en-US" smtClean="0"/>
              <a:t>: một lớp dẫn xuất kế thừa chỉ một lớp cơ sở</a:t>
            </a:r>
          </a:p>
          <a:p>
            <a:pPr lvl="2" eaLnBrk="1" hangingPunct="1"/>
            <a:r>
              <a:rPr lang="en-US" b="1" smtClean="0"/>
              <a:t>Kế thừa bội</a:t>
            </a:r>
            <a:r>
              <a:rPr lang="en-US" smtClean="0"/>
              <a:t>: một lớp dẫn xuất kế thừa từ 2 lớp cơ sở trở lên</a:t>
            </a:r>
          </a:p>
          <a:p>
            <a:pPr lvl="1" eaLnBrk="1" hangingPunct="1"/>
            <a:r>
              <a:rPr lang="en-US" smtClean="0"/>
              <a:t>Theo mức độ che dấu</a:t>
            </a:r>
          </a:p>
          <a:p>
            <a:pPr lvl="2" eaLnBrk="1" hangingPunct="1"/>
            <a:r>
              <a:rPr lang="en-US" b="1" smtClean="0"/>
              <a:t>private</a:t>
            </a:r>
          </a:p>
          <a:p>
            <a:pPr lvl="2" eaLnBrk="1" hangingPunct="1"/>
            <a:r>
              <a:rPr lang="en-US" b="1" smtClean="0"/>
              <a:t>protected</a:t>
            </a:r>
          </a:p>
          <a:p>
            <a:pPr lvl="2" eaLnBrk="1" hangingPunct="1"/>
            <a:r>
              <a:rPr lang="en-US" b="1" smtClean="0"/>
              <a:t>public</a:t>
            </a:r>
            <a:r>
              <a:rPr lang="en-US" smtClean="0"/>
              <a:t>: kiểu kế thừa thông dụng nhất</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Footer Placeholder 4"/>
          <p:cNvSpPr>
            <a:spLocks noGrp="1"/>
          </p:cNvSpPr>
          <p:nvPr>
            <p:ph type="ftr" sz="quarter" idx="11"/>
          </p:nvPr>
        </p:nvSpPr>
        <p:spPr/>
        <p:txBody>
          <a:bodyPr/>
          <a:lstStyle/>
          <a:p>
            <a:pPr>
              <a:defRPr/>
            </a:pPr>
            <a:r>
              <a:rPr lang="en-US" altLang="en-US"/>
              <a:t>Kỹ thuật lập trình</a:t>
            </a:r>
          </a:p>
        </p:txBody>
      </p:sp>
      <p:sp>
        <p:nvSpPr>
          <p:cNvPr id="12" name="Slide Number Placeholder 5"/>
          <p:cNvSpPr>
            <a:spLocks noGrp="1"/>
          </p:cNvSpPr>
          <p:nvPr>
            <p:ph type="sldNum" sz="quarter" idx="12"/>
          </p:nvPr>
        </p:nvSpPr>
        <p:spPr/>
        <p:txBody>
          <a:bodyPr/>
          <a:lstStyle/>
          <a:p>
            <a:pPr>
              <a:defRPr/>
            </a:pPr>
            <a:fld id="{86A27B15-007D-4D2C-9EE8-258C5EEF7D87}" type="slidenum">
              <a:rPr lang="en-US" altLang="en-US"/>
              <a:pPr>
                <a:defRPr/>
              </a:pPr>
              <a:t>31</a:t>
            </a:fld>
            <a:r>
              <a:rPr lang="en-US" altLang="en-US"/>
              <a:t>/49</a:t>
            </a:r>
          </a:p>
        </p:txBody>
      </p:sp>
      <p:sp>
        <p:nvSpPr>
          <p:cNvPr id="28676" name="Rectangle 2"/>
          <p:cNvSpPr>
            <a:spLocks noGrp="1" noChangeArrowheads="1"/>
          </p:cNvSpPr>
          <p:nvPr>
            <p:ph type="title"/>
          </p:nvPr>
        </p:nvSpPr>
        <p:spPr/>
        <p:txBody>
          <a:bodyPr/>
          <a:lstStyle/>
          <a:p>
            <a:pPr eaLnBrk="1" hangingPunct="1"/>
            <a:r>
              <a:rPr lang="en-US" smtClean="0"/>
              <a:t>Sự đa hình</a:t>
            </a:r>
          </a:p>
        </p:txBody>
      </p:sp>
      <p:sp>
        <p:nvSpPr>
          <p:cNvPr id="28677" name="Rectangle 3"/>
          <p:cNvSpPr>
            <a:spLocks noGrp="1" noChangeArrowheads="1"/>
          </p:cNvSpPr>
          <p:nvPr>
            <p:ph type="body" idx="1"/>
          </p:nvPr>
        </p:nvSpPr>
        <p:spPr>
          <a:xfrm>
            <a:off x="457200" y="1600200"/>
            <a:ext cx="5867400" cy="4530725"/>
          </a:xfrm>
        </p:spPr>
        <p:txBody>
          <a:bodyPr/>
          <a:lstStyle/>
          <a:p>
            <a:pPr eaLnBrk="1" hangingPunct="1">
              <a:lnSpc>
                <a:spcPct val="90000"/>
              </a:lnSpc>
            </a:pPr>
            <a:r>
              <a:rPr lang="en-US" sz="2100" b="1" smtClean="0"/>
              <a:t>Khái niệm</a:t>
            </a:r>
            <a:r>
              <a:rPr lang="en-US" sz="2100" smtClean="0"/>
              <a:t>: đa hình xuất hiện cùng với sự kế thừa, khi trong lớp cơ sở và lớp dẫn xuất của nó có các hàm thành viên có khuôn mẫu giống nhau. Giả sử ta có một đối tượng </a:t>
            </a:r>
            <a:r>
              <a:rPr lang="en-US" sz="2100" i="1" smtClean="0"/>
              <a:t>Obj</a:t>
            </a:r>
            <a:r>
              <a:rPr lang="en-US" sz="2100" smtClean="0"/>
              <a:t> mà chưa biết rõ nó thuộc lớp nào, và muốn </a:t>
            </a:r>
            <a:r>
              <a:rPr lang="en-US" sz="2100" i="1" smtClean="0"/>
              <a:t>Show </a:t>
            </a:r>
            <a:r>
              <a:rPr lang="en-US" sz="2100" smtClean="0"/>
              <a:t>nội dung của </a:t>
            </a:r>
            <a:r>
              <a:rPr lang="en-US" sz="2100" i="1" smtClean="0"/>
              <a:t>Obj</a:t>
            </a:r>
            <a:r>
              <a:rPr lang="en-US" sz="2100" smtClean="0"/>
              <a:t>. Nếu </a:t>
            </a:r>
            <a:r>
              <a:rPr lang="en-US" sz="2100" i="1" smtClean="0"/>
              <a:t>Obj </a:t>
            </a:r>
            <a:r>
              <a:rPr lang="en-US" sz="2100" smtClean="0"/>
              <a:t>thuộc lớp </a:t>
            </a:r>
            <a:r>
              <a:rPr lang="en-US" sz="2100" i="1" smtClean="0"/>
              <a:t>Person </a:t>
            </a:r>
            <a:r>
              <a:rPr lang="en-US" sz="2100" smtClean="0"/>
              <a:t>thì nội dung của một </a:t>
            </a:r>
            <a:r>
              <a:rPr lang="en-US" sz="2100" i="1" smtClean="0"/>
              <a:t>Person </a:t>
            </a:r>
            <a:r>
              <a:rPr lang="en-US" sz="2100" smtClean="0"/>
              <a:t>sẽ được in ra. Còn nếu </a:t>
            </a:r>
            <a:r>
              <a:rPr lang="en-US" sz="2100" i="1" smtClean="0"/>
              <a:t>Obj </a:t>
            </a:r>
            <a:r>
              <a:rPr lang="en-US" sz="2100" smtClean="0"/>
              <a:t>thuộc lớp </a:t>
            </a:r>
            <a:r>
              <a:rPr lang="en-US" sz="2100" i="1" smtClean="0"/>
              <a:t>Student </a:t>
            </a:r>
            <a:r>
              <a:rPr lang="en-US" sz="2100" smtClean="0"/>
              <a:t>thì nội dung của một </a:t>
            </a:r>
            <a:r>
              <a:rPr lang="en-US" sz="2100" i="1" smtClean="0"/>
              <a:t>Student </a:t>
            </a:r>
            <a:r>
              <a:rPr lang="en-US" sz="2100" smtClean="0"/>
              <a:t>sẽ được in ra. Việc Obj thuộc lớp nào chỉ có thể xác định vào lúc chạy chương trình (run time), chứ không xác định được vào lúc viết và dịch chương trình (compile time). Khả năng mà một đối tượng có thể liên kết với các hàm khác nhau của các lớp khác nhau gọi là sự đa hình. </a:t>
            </a:r>
          </a:p>
        </p:txBody>
      </p:sp>
      <p:sp>
        <p:nvSpPr>
          <p:cNvPr id="28678" name="Rectangle 4"/>
          <p:cNvSpPr>
            <a:spLocks noChangeArrowheads="1"/>
          </p:cNvSpPr>
          <p:nvPr/>
        </p:nvSpPr>
        <p:spPr bwMode="auto">
          <a:xfrm>
            <a:off x="6553200" y="1752600"/>
            <a:ext cx="1600200" cy="381000"/>
          </a:xfrm>
          <a:prstGeom prst="rect">
            <a:avLst/>
          </a:prstGeom>
          <a:solidFill>
            <a:schemeClr val="accent1"/>
          </a:solidFill>
          <a:ln w="9525">
            <a:solidFill>
              <a:schemeClr val="tx1"/>
            </a:solidFill>
            <a:miter lim="800000"/>
            <a:headEnd/>
            <a:tailEnd/>
          </a:ln>
        </p:spPr>
        <p:txBody>
          <a:bodyPr wrap="none" anchor="ctr"/>
          <a:lstStyle/>
          <a:p>
            <a:pPr algn="ctr"/>
            <a:r>
              <a:rPr lang="en-US"/>
              <a:t>Person</a:t>
            </a:r>
          </a:p>
        </p:txBody>
      </p:sp>
      <p:sp>
        <p:nvSpPr>
          <p:cNvPr id="28679" name="Rectangle 5"/>
          <p:cNvSpPr>
            <a:spLocks noChangeArrowheads="1"/>
          </p:cNvSpPr>
          <p:nvPr/>
        </p:nvSpPr>
        <p:spPr bwMode="auto">
          <a:xfrm>
            <a:off x="6553200" y="2133600"/>
            <a:ext cx="1600200" cy="609600"/>
          </a:xfrm>
          <a:prstGeom prst="rect">
            <a:avLst/>
          </a:prstGeom>
          <a:solidFill>
            <a:srgbClr val="FFFF00"/>
          </a:solidFill>
          <a:ln w="9525">
            <a:solidFill>
              <a:schemeClr val="tx1"/>
            </a:solidFill>
            <a:miter lim="800000"/>
            <a:headEnd/>
            <a:tailEnd/>
          </a:ln>
        </p:spPr>
        <p:txBody>
          <a:bodyPr wrap="none" anchor="ctr"/>
          <a:lstStyle/>
          <a:p>
            <a:r>
              <a:rPr lang="en-US" sz="1600"/>
              <a:t>Name</a:t>
            </a:r>
          </a:p>
          <a:p>
            <a:r>
              <a:rPr lang="en-US" sz="1600"/>
              <a:t>Age</a:t>
            </a:r>
          </a:p>
        </p:txBody>
      </p:sp>
      <p:sp>
        <p:nvSpPr>
          <p:cNvPr id="28680" name="Rectangle 6"/>
          <p:cNvSpPr>
            <a:spLocks noChangeArrowheads="1"/>
          </p:cNvSpPr>
          <p:nvPr/>
        </p:nvSpPr>
        <p:spPr bwMode="auto">
          <a:xfrm>
            <a:off x="6553200" y="2743200"/>
            <a:ext cx="1600200" cy="609600"/>
          </a:xfrm>
          <a:prstGeom prst="rect">
            <a:avLst/>
          </a:prstGeom>
          <a:solidFill>
            <a:srgbClr val="FFFF00"/>
          </a:solidFill>
          <a:ln w="9525">
            <a:solidFill>
              <a:schemeClr val="tx1"/>
            </a:solidFill>
            <a:miter lim="800000"/>
            <a:headEnd/>
            <a:tailEnd/>
          </a:ln>
        </p:spPr>
        <p:txBody>
          <a:bodyPr wrap="none" anchor="ctr"/>
          <a:lstStyle/>
          <a:p>
            <a:r>
              <a:rPr lang="en-US" sz="1600"/>
              <a:t>Show()</a:t>
            </a:r>
          </a:p>
        </p:txBody>
      </p:sp>
      <p:sp>
        <p:nvSpPr>
          <p:cNvPr id="28681" name="Rectangle 7"/>
          <p:cNvSpPr>
            <a:spLocks noChangeArrowheads="1"/>
          </p:cNvSpPr>
          <p:nvPr/>
        </p:nvSpPr>
        <p:spPr bwMode="auto">
          <a:xfrm>
            <a:off x="6553200" y="3810000"/>
            <a:ext cx="1600200" cy="381000"/>
          </a:xfrm>
          <a:prstGeom prst="rect">
            <a:avLst/>
          </a:prstGeom>
          <a:solidFill>
            <a:schemeClr val="accent1"/>
          </a:solidFill>
          <a:ln w="9525">
            <a:solidFill>
              <a:schemeClr val="tx1"/>
            </a:solidFill>
            <a:miter lim="800000"/>
            <a:headEnd/>
            <a:tailEnd/>
          </a:ln>
        </p:spPr>
        <p:txBody>
          <a:bodyPr wrap="none" anchor="ctr"/>
          <a:lstStyle/>
          <a:p>
            <a:pPr algn="ctr"/>
            <a:r>
              <a:rPr lang="en-US"/>
              <a:t>Student</a:t>
            </a:r>
          </a:p>
        </p:txBody>
      </p:sp>
      <p:sp>
        <p:nvSpPr>
          <p:cNvPr id="28682" name="Rectangle 8"/>
          <p:cNvSpPr>
            <a:spLocks noChangeArrowheads="1"/>
          </p:cNvSpPr>
          <p:nvPr/>
        </p:nvSpPr>
        <p:spPr bwMode="auto">
          <a:xfrm>
            <a:off x="6553200" y="4191000"/>
            <a:ext cx="1600200" cy="1066800"/>
          </a:xfrm>
          <a:prstGeom prst="rect">
            <a:avLst/>
          </a:prstGeom>
          <a:solidFill>
            <a:srgbClr val="FFFF00"/>
          </a:solidFill>
          <a:ln w="9525">
            <a:solidFill>
              <a:schemeClr val="tx1"/>
            </a:solidFill>
            <a:miter lim="800000"/>
            <a:headEnd/>
            <a:tailEnd/>
          </a:ln>
        </p:spPr>
        <p:txBody>
          <a:bodyPr wrap="none" anchor="ctr"/>
          <a:lstStyle/>
          <a:p>
            <a:r>
              <a:rPr lang="en-US" sz="1600"/>
              <a:t>Name</a:t>
            </a:r>
          </a:p>
          <a:p>
            <a:r>
              <a:rPr lang="en-US" sz="1600"/>
              <a:t>Age</a:t>
            </a:r>
          </a:p>
          <a:p>
            <a:r>
              <a:rPr lang="en-US" sz="1600"/>
              <a:t>Roll_ID</a:t>
            </a:r>
          </a:p>
          <a:p>
            <a:r>
              <a:rPr lang="en-US" sz="1600"/>
              <a:t>School</a:t>
            </a:r>
          </a:p>
        </p:txBody>
      </p:sp>
      <p:sp>
        <p:nvSpPr>
          <p:cNvPr id="28683" name="Rectangle 9"/>
          <p:cNvSpPr>
            <a:spLocks noChangeArrowheads="1"/>
          </p:cNvSpPr>
          <p:nvPr/>
        </p:nvSpPr>
        <p:spPr bwMode="auto">
          <a:xfrm>
            <a:off x="6553200" y="5257800"/>
            <a:ext cx="1600200" cy="609600"/>
          </a:xfrm>
          <a:prstGeom prst="rect">
            <a:avLst/>
          </a:prstGeom>
          <a:solidFill>
            <a:srgbClr val="FFFF00"/>
          </a:solidFill>
          <a:ln w="9525">
            <a:solidFill>
              <a:schemeClr val="tx1"/>
            </a:solidFill>
            <a:miter lim="800000"/>
            <a:headEnd/>
            <a:tailEnd/>
          </a:ln>
        </p:spPr>
        <p:txBody>
          <a:bodyPr wrap="none" anchor="ctr"/>
          <a:lstStyle/>
          <a:p>
            <a:r>
              <a:rPr lang="en-US" sz="1600"/>
              <a:t>Show()</a:t>
            </a:r>
          </a:p>
        </p:txBody>
      </p:sp>
      <p:sp>
        <p:nvSpPr>
          <p:cNvPr id="28684" name="Line 10"/>
          <p:cNvSpPr>
            <a:spLocks noChangeShapeType="1"/>
          </p:cNvSpPr>
          <p:nvPr/>
        </p:nvSpPr>
        <p:spPr bwMode="auto">
          <a:xfrm flipV="1">
            <a:off x="7391400" y="3352800"/>
            <a:ext cx="0" cy="457200"/>
          </a:xfrm>
          <a:prstGeom prst="line">
            <a:avLst/>
          </a:prstGeom>
          <a:noFill/>
          <a:ln w="9525">
            <a:solidFill>
              <a:schemeClr val="tx1"/>
            </a:solidFill>
            <a:round/>
            <a:headEnd/>
            <a:tailEnd type="arrow" w="lg" len="med"/>
          </a:ln>
        </p:spPr>
        <p:txBody>
          <a:bodyPr wrap="none" anchor="ctr"/>
          <a:lstStyle/>
          <a:p>
            <a:endParaRPr lang="en-US"/>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pPr>
              <a:defRPr/>
            </a:pPr>
            <a:r>
              <a:rPr lang="en-US" altLang="en-US"/>
              <a:t>Kỹ thuật lập trình</a:t>
            </a:r>
          </a:p>
        </p:txBody>
      </p:sp>
      <p:sp>
        <p:nvSpPr>
          <p:cNvPr id="5" name="Slide Number Placeholder 5"/>
          <p:cNvSpPr>
            <a:spLocks noGrp="1"/>
          </p:cNvSpPr>
          <p:nvPr>
            <p:ph type="sldNum" sz="quarter" idx="12"/>
          </p:nvPr>
        </p:nvSpPr>
        <p:spPr/>
        <p:txBody>
          <a:bodyPr/>
          <a:lstStyle/>
          <a:p>
            <a:pPr>
              <a:defRPr/>
            </a:pPr>
            <a:fld id="{AA5A0F50-9F1A-4A73-90D5-1F5078D2EDFD}" type="slidenum">
              <a:rPr lang="en-US" altLang="en-US"/>
              <a:pPr>
                <a:defRPr/>
              </a:pPr>
              <a:t>32</a:t>
            </a:fld>
            <a:r>
              <a:rPr lang="en-US" altLang="en-US"/>
              <a:t>/49</a:t>
            </a:r>
          </a:p>
        </p:txBody>
      </p:sp>
      <p:sp>
        <p:nvSpPr>
          <p:cNvPr id="29700" name="Rectangle 2"/>
          <p:cNvSpPr>
            <a:spLocks noGrp="1" noChangeArrowheads="1"/>
          </p:cNvSpPr>
          <p:nvPr>
            <p:ph type="title"/>
          </p:nvPr>
        </p:nvSpPr>
        <p:spPr/>
        <p:txBody>
          <a:bodyPr/>
          <a:lstStyle/>
          <a:p>
            <a:pPr eaLnBrk="1" hangingPunct="1"/>
            <a:r>
              <a:rPr lang="en-US" smtClean="0"/>
              <a:t>Sự đa hình</a:t>
            </a:r>
          </a:p>
        </p:txBody>
      </p:sp>
      <p:sp>
        <p:nvSpPr>
          <p:cNvPr id="29701" name="Rectangle 3"/>
          <p:cNvSpPr>
            <a:spLocks noGrp="1" noChangeArrowheads="1"/>
          </p:cNvSpPr>
          <p:nvPr>
            <p:ph type="body" idx="1"/>
          </p:nvPr>
        </p:nvSpPr>
        <p:spPr/>
        <p:txBody>
          <a:bodyPr/>
          <a:lstStyle/>
          <a:p>
            <a:pPr eaLnBrk="1" hangingPunct="1"/>
            <a:r>
              <a:rPr lang="en-US" b="1" smtClean="0"/>
              <a:t>Sự khó khăn của đa hình</a:t>
            </a:r>
            <a:r>
              <a:rPr lang="en-US" smtClean="0"/>
              <a:t>: chính là việc xác định hàm Show() của lớp nào phải được xác định vào lúc chạy, chứ không phải lúc dịch.</a:t>
            </a:r>
          </a:p>
          <a:p>
            <a:pPr eaLnBrk="1" hangingPunct="1"/>
            <a:r>
              <a:rPr lang="en-US" b="1" smtClean="0"/>
              <a:t>Giải pháp trong C++</a:t>
            </a:r>
            <a:r>
              <a:rPr lang="en-US" smtClean="0"/>
              <a:t>:</a:t>
            </a:r>
          </a:p>
          <a:p>
            <a:pPr lvl="1" eaLnBrk="1" hangingPunct="1"/>
            <a:r>
              <a:rPr lang="en-US" smtClean="0"/>
              <a:t>Hàm ảo (virtual function)</a:t>
            </a:r>
          </a:p>
          <a:p>
            <a:pPr lvl="1" eaLnBrk="1" hangingPunct="1"/>
            <a:r>
              <a:rPr lang="en-US" smtClean="0"/>
              <a:t>Cơ chế liên kết muộn (late binding)</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r>
              <a:rPr lang="en-US" smtClean="0"/>
              <a:t>Sự đa hình: minh họa vấn đề</a:t>
            </a:r>
          </a:p>
        </p:txBody>
      </p:sp>
      <p:sp>
        <p:nvSpPr>
          <p:cNvPr id="30723" name="Content Placeholder 2"/>
          <p:cNvSpPr>
            <a:spLocks noGrp="1"/>
          </p:cNvSpPr>
          <p:nvPr>
            <p:ph idx="1"/>
          </p:nvPr>
        </p:nvSpPr>
        <p:spPr/>
        <p:txBody>
          <a:bodyPr/>
          <a:lstStyle/>
          <a:p>
            <a:pPr>
              <a:buFont typeface="Wingdings" pitchFamily="2" charset="2"/>
              <a:buNone/>
            </a:pPr>
            <a:r>
              <a:rPr lang="en-US" sz="2400" smtClean="0"/>
              <a:t>class Person {…show();…};</a:t>
            </a:r>
          </a:p>
          <a:p>
            <a:pPr>
              <a:buFont typeface="Wingdings" pitchFamily="2" charset="2"/>
              <a:buNone/>
            </a:pPr>
            <a:r>
              <a:rPr lang="en-US" sz="2400" smtClean="0"/>
              <a:t>class Student: public Person {…show();…};</a:t>
            </a:r>
          </a:p>
          <a:p>
            <a:pPr>
              <a:buFont typeface="Wingdings" pitchFamily="2" charset="2"/>
              <a:buNone/>
            </a:pPr>
            <a:r>
              <a:rPr lang="en-US" sz="2400" smtClean="0"/>
              <a:t>int main() {</a:t>
            </a:r>
          </a:p>
          <a:p>
            <a:pPr>
              <a:buFont typeface="Wingdings" pitchFamily="2" charset="2"/>
              <a:buNone/>
            </a:pPr>
            <a:r>
              <a:rPr lang="en-US" sz="2400" smtClean="0"/>
              <a:t>   Person p, *o;</a:t>
            </a:r>
          </a:p>
          <a:p>
            <a:pPr>
              <a:buFont typeface="Wingdings" pitchFamily="2" charset="2"/>
              <a:buNone/>
            </a:pPr>
            <a:r>
              <a:rPr lang="en-US" sz="2400" smtClean="0"/>
              <a:t>   Student s;</a:t>
            </a:r>
          </a:p>
          <a:p>
            <a:pPr>
              <a:buFont typeface="Wingdings" pitchFamily="2" charset="2"/>
              <a:buNone/>
            </a:pPr>
            <a:r>
              <a:rPr lang="en-US" sz="2400" smtClean="0"/>
              <a:t>   o = &amp;p;</a:t>
            </a:r>
          </a:p>
          <a:p>
            <a:pPr>
              <a:buFont typeface="Wingdings" pitchFamily="2" charset="2"/>
              <a:buNone/>
            </a:pPr>
            <a:r>
              <a:rPr lang="en-US" sz="2400" smtClean="0"/>
              <a:t>   o-&gt;show();</a:t>
            </a:r>
          </a:p>
          <a:p>
            <a:pPr>
              <a:buFont typeface="Wingdings" pitchFamily="2" charset="2"/>
              <a:buNone/>
            </a:pPr>
            <a:r>
              <a:rPr lang="en-US" sz="2400" smtClean="0"/>
              <a:t>   o = &amp;s;	</a:t>
            </a:r>
            <a:r>
              <a:rPr lang="en-US" sz="2400" smtClean="0">
                <a:solidFill>
                  <a:srgbClr val="FF0000"/>
                </a:solidFill>
              </a:rPr>
              <a:t>//o is assigned at runtime</a:t>
            </a:r>
          </a:p>
          <a:p>
            <a:pPr>
              <a:buFont typeface="Wingdings" pitchFamily="2" charset="2"/>
              <a:buNone/>
            </a:pPr>
            <a:r>
              <a:rPr lang="en-US" sz="2400" smtClean="0"/>
              <a:t>   o-&gt;show();	</a:t>
            </a:r>
            <a:r>
              <a:rPr lang="en-US" sz="2400" smtClean="0">
                <a:solidFill>
                  <a:srgbClr val="FF0000"/>
                </a:solidFill>
              </a:rPr>
              <a:t>//problem here</a:t>
            </a:r>
          </a:p>
          <a:p>
            <a:pPr>
              <a:buFont typeface="Wingdings" pitchFamily="2" charset="2"/>
              <a:buNone/>
            </a:pPr>
            <a:r>
              <a:rPr lang="en-US" sz="2400" smtClean="0"/>
              <a:t>}</a:t>
            </a:r>
          </a:p>
        </p:txBody>
      </p:sp>
      <p:sp>
        <p:nvSpPr>
          <p:cNvPr id="4" name="Footer Placeholder 3"/>
          <p:cNvSpPr>
            <a:spLocks noGrp="1"/>
          </p:cNvSpPr>
          <p:nvPr>
            <p:ph type="ftr" sz="quarter" idx="11"/>
          </p:nvPr>
        </p:nvSpPr>
        <p:spPr/>
        <p:txBody>
          <a:bodyPr/>
          <a:lstStyle/>
          <a:p>
            <a:pPr>
              <a:defRPr/>
            </a:pPr>
            <a:r>
              <a:rPr lang="en-US" altLang="en-US" smtClean="0"/>
              <a:t>Kỹ thuật lập trình</a:t>
            </a:r>
            <a:endParaRPr lang="en-US" altLang="en-US"/>
          </a:p>
        </p:txBody>
      </p:sp>
      <p:sp>
        <p:nvSpPr>
          <p:cNvPr id="5" name="Slide Number Placeholder 4"/>
          <p:cNvSpPr>
            <a:spLocks noGrp="1"/>
          </p:cNvSpPr>
          <p:nvPr>
            <p:ph type="sldNum" sz="quarter" idx="12"/>
          </p:nvPr>
        </p:nvSpPr>
        <p:spPr/>
        <p:txBody>
          <a:bodyPr/>
          <a:lstStyle/>
          <a:p>
            <a:pPr>
              <a:defRPr/>
            </a:pPr>
            <a:fld id="{EAC8BD28-A2EE-4F84-A87A-209F19E97AF3}" type="slidenum">
              <a:rPr lang="en-US" altLang="en-US" smtClean="0"/>
              <a:pPr>
                <a:defRPr/>
              </a:pPr>
              <a:t>33</a:t>
            </a:fld>
            <a:r>
              <a:rPr lang="en-US" altLang="en-US" smtClean="0"/>
              <a:t>/49</a:t>
            </a:r>
            <a:endParaRPr lang="en-US" altLang="en-US"/>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pPr>
              <a:defRPr/>
            </a:pPr>
            <a:r>
              <a:rPr lang="en-US" altLang="en-US"/>
              <a:t>Kỹ thuật lập trình</a:t>
            </a:r>
          </a:p>
        </p:txBody>
      </p:sp>
      <p:sp>
        <p:nvSpPr>
          <p:cNvPr id="5" name="Slide Number Placeholder 5"/>
          <p:cNvSpPr>
            <a:spLocks noGrp="1"/>
          </p:cNvSpPr>
          <p:nvPr>
            <p:ph type="sldNum" sz="quarter" idx="12"/>
          </p:nvPr>
        </p:nvSpPr>
        <p:spPr/>
        <p:txBody>
          <a:bodyPr/>
          <a:lstStyle/>
          <a:p>
            <a:pPr>
              <a:defRPr/>
            </a:pPr>
            <a:fld id="{FEE79856-ED0B-4522-B99F-1010EC3B9D40}" type="slidenum">
              <a:rPr lang="en-US" altLang="en-US"/>
              <a:pPr>
                <a:defRPr/>
              </a:pPr>
              <a:t>34</a:t>
            </a:fld>
            <a:r>
              <a:rPr lang="en-US" altLang="en-US"/>
              <a:t>/49</a:t>
            </a:r>
          </a:p>
        </p:txBody>
      </p:sp>
      <p:sp>
        <p:nvSpPr>
          <p:cNvPr id="31748" name="Rectangle 2"/>
          <p:cNvSpPr>
            <a:spLocks noGrp="1" noChangeArrowheads="1"/>
          </p:cNvSpPr>
          <p:nvPr>
            <p:ph type="title"/>
          </p:nvPr>
        </p:nvSpPr>
        <p:spPr/>
        <p:txBody>
          <a:bodyPr/>
          <a:lstStyle/>
          <a:p>
            <a:pPr eaLnBrk="1" hangingPunct="1"/>
            <a:r>
              <a:rPr lang="en-US" smtClean="0"/>
              <a:t>3. Một số mở rộng của C++</a:t>
            </a:r>
          </a:p>
        </p:txBody>
      </p:sp>
      <p:sp>
        <p:nvSpPr>
          <p:cNvPr id="31749" name="Rectangle 3"/>
          <p:cNvSpPr>
            <a:spLocks noGrp="1" noChangeArrowheads="1"/>
          </p:cNvSpPr>
          <p:nvPr>
            <p:ph type="body" idx="1"/>
          </p:nvPr>
        </p:nvSpPr>
        <p:spPr/>
        <p:txBody>
          <a:bodyPr/>
          <a:lstStyle/>
          <a:p>
            <a:pPr eaLnBrk="1" hangingPunct="1">
              <a:lnSpc>
                <a:spcPct val="90000"/>
              </a:lnSpc>
            </a:pPr>
            <a:r>
              <a:rPr lang="en-US" smtClean="0"/>
              <a:t>Khả năng nhập/xuất mới</a:t>
            </a:r>
          </a:p>
          <a:p>
            <a:pPr eaLnBrk="1" hangingPunct="1">
              <a:lnSpc>
                <a:spcPct val="90000"/>
              </a:lnSpc>
            </a:pPr>
            <a:r>
              <a:rPr lang="en-US" smtClean="0"/>
              <a:t>Tham chiếu (reference)</a:t>
            </a:r>
          </a:p>
          <a:p>
            <a:pPr eaLnBrk="1" hangingPunct="1">
              <a:lnSpc>
                <a:spcPct val="90000"/>
              </a:lnSpc>
            </a:pPr>
            <a:r>
              <a:rPr lang="en-US" smtClean="0"/>
              <a:t>Tham số ngầm định trong hàm</a:t>
            </a:r>
          </a:p>
          <a:p>
            <a:pPr eaLnBrk="1" hangingPunct="1">
              <a:lnSpc>
                <a:spcPct val="90000"/>
              </a:lnSpc>
            </a:pPr>
            <a:r>
              <a:rPr lang="en-US" smtClean="0"/>
              <a:t>Các toán tử mới quản lý bộ nhớ động </a:t>
            </a:r>
            <a:r>
              <a:rPr lang="en-US" i="1" smtClean="0"/>
              <a:t>new </a:t>
            </a:r>
            <a:r>
              <a:rPr lang="en-US" smtClean="0"/>
              <a:t>và </a:t>
            </a:r>
            <a:r>
              <a:rPr lang="en-US" i="1" smtClean="0"/>
              <a:t>delete</a:t>
            </a:r>
          </a:p>
          <a:p>
            <a:pPr eaLnBrk="1" hangingPunct="1">
              <a:lnSpc>
                <a:spcPct val="90000"/>
              </a:lnSpc>
            </a:pPr>
            <a:r>
              <a:rPr lang="en-US" smtClean="0"/>
              <a:t>Tiện ích khai báo mọi nơi và chú thích cuối dòng</a:t>
            </a:r>
          </a:p>
          <a:p>
            <a:pPr eaLnBrk="1" hangingPunct="1">
              <a:lnSpc>
                <a:spcPct val="90000"/>
              </a:lnSpc>
            </a:pPr>
            <a:r>
              <a:rPr lang="en-US" smtClean="0"/>
              <a:t>Định nghĩa chồng hàm (overloading functions)</a:t>
            </a:r>
            <a:endParaRPr lang="en-US" i="1" smtClean="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pPr>
              <a:defRPr/>
            </a:pPr>
            <a:r>
              <a:rPr lang="en-US" altLang="en-US"/>
              <a:t>Kỹ thuật lập trình</a:t>
            </a:r>
          </a:p>
        </p:txBody>
      </p:sp>
      <p:sp>
        <p:nvSpPr>
          <p:cNvPr id="5" name="Slide Number Placeholder 5"/>
          <p:cNvSpPr>
            <a:spLocks noGrp="1"/>
          </p:cNvSpPr>
          <p:nvPr>
            <p:ph type="sldNum" sz="quarter" idx="12"/>
          </p:nvPr>
        </p:nvSpPr>
        <p:spPr/>
        <p:txBody>
          <a:bodyPr/>
          <a:lstStyle/>
          <a:p>
            <a:pPr>
              <a:defRPr/>
            </a:pPr>
            <a:fld id="{188A463D-A158-4BEF-8011-4408EEC81301}" type="slidenum">
              <a:rPr lang="en-US" altLang="en-US"/>
              <a:pPr>
                <a:defRPr/>
              </a:pPr>
              <a:t>35</a:t>
            </a:fld>
            <a:r>
              <a:rPr lang="en-US" altLang="en-US"/>
              <a:t>/49</a:t>
            </a:r>
          </a:p>
        </p:txBody>
      </p:sp>
      <p:sp>
        <p:nvSpPr>
          <p:cNvPr id="32772" name="Rectangle 2"/>
          <p:cNvSpPr>
            <a:spLocks noGrp="1" noChangeArrowheads="1"/>
          </p:cNvSpPr>
          <p:nvPr>
            <p:ph type="title"/>
          </p:nvPr>
        </p:nvSpPr>
        <p:spPr/>
        <p:txBody>
          <a:bodyPr/>
          <a:lstStyle/>
          <a:p>
            <a:pPr eaLnBrk="1" hangingPunct="1"/>
            <a:r>
              <a:rPr lang="en-US" smtClean="0"/>
              <a:t>Khả năng nhập/xuất mới</a:t>
            </a:r>
          </a:p>
        </p:txBody>
      </p:sp>
      <p:sp>
        <p:nvSpPr>
          <p:cNvPr id="32773" name="Rectangle 3"/>
          <p:cNvSpPr>
            <a:spLocks noGrp="1" noChangeArrowheads="1"/>
          </p:cNvSpPr>
          <p:nvPr>
            <p:ph type="body" idx="1"/>
          </p:nvPr>
        </p:nvSpPr>
        <p:spPr/>
        <p:txBody>
          <a:bodyPr/>
          <a:lstStyle/>
          <a:p>
            <a:pPr eaLnBrk="1" hangingPunct="1"/>
            <a:r>
              <a:rPr lang="en-US" smtClean="0"/>
              <a:t>Nhập dữ liệu: </a:t>
            </a:r>
          </a:p>
          <a:p>
            <a:pPr lvl="1" eaLnBrk="1" hangingPunct="1"/>
            <a:r>
              <a:rPr lang="en-US" smtClean="0"/>
              <a:t>sử dụng đối tượng </a:t>
            </a:r>
            <a:r>
              <a:rPr lang="en-US" b="1" smtClean="0"/>
              <a:t>cin</a:t>
            </a:r>
            <a:r>
              <a:rPr lang="en-US" smtClean="0"/>
              <a:t> của lớp istream và phép toán </a:t>
            </a:r>
            <a:r>
              <a:rPr lang="en-US" b="1" smtClean="0"/>
              <a:t>&gt;&gt;</a:t>
            </a:r>
          </a:p>
          <a:p>
            <a:pPr eaLnBrk="1" hangingPunct="1"/>
            <a:r>
              <a:rPr lang="en-US" smtClean="0"/>
              <a:t>Xuất dữ liệu:</a:t>
            </a:r>
          </a:p>
          <a:p>
            <a:pPr lvl="1" eaLnBrk="1" hangingPunct="1"/>
            <a:r>
              <a:rPr lang="en-US" smtClean="0"/>
              <a:t>Sử dụng đối tượng </a:t>
            </a:r>
            <a:r>
              <a:rPr lang="en-US" b="1" smtClean="0"/>
              <a:t>cout</a:t>
            </a:r>
            <a:r>
              <a:rPr lang="en-US" smtClean="0"/>
              <a:t> của lớp ostream và phép toán </a:t>
            </a:r>
            <a:r>
              <a:rPr lang="en-US" b="1" smtClean="0"/>
              <a:t>&lt;&lt;</a:t>
            </a:r>
          </a:p>
          <a:p>
            <a:pPr eaLnBrk="1" hangingPunct="1"/>
            <a:endParaRPr lang="en-US" sz="2600" u="sng" smtClean="0"/>
          </a:p>
          <a:p>
            <a:pPr eaLnBrk="1" hangingPunct="1"/>
            <a:r>
              <a:rPr lang="en-US" sz="2600" u="sng" smtClean="0"/>
              <a:t>Lưu ý</a:t>
            </a:r>
            <a:r>
              <a:rPr lang="en-US" sz="2600" smtClean="0"/>
              <a:t>: các đối tượng và thao tác nhập xuất này đều nằm trong thư viện &lt;iostream&gt; (hoặc &lt;iostream.h&gt;)</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pPr>
              <a:defRPr/>
            </a:pPr>
            <a:r>
              <a:rPr lang="en-US" altLang="en-US"/>
              <a:t>Kỹ thuật lập trình</a:t>
            </a:r>
          </a:p>
        </p:txBody>
      </p:sp>
      <p:sp>
        <p:nvSpPr>
          <p:cNvPr id="6" name="Slide Number Placeholder 5"/>
          <p:cNvSpPr>
            <a:spLocks noGrp="1"/>
          </p:cNvSpPr>
          <p:nvPr>
            <p:ph type="sldNum" sz="quarter" idx="12"/>
          </p:nvPr>
        </p:nvSpPr>
        <p:spPr/>
        <p:txBody>
          <a:bodyPr/>
          <a:lstStyle/>
          <a:p>
            <a:pPr>
              <a:defRPr/>
            </a:pPr>
            <a:fld id="{2EF31C77-893B-4D6C-BF36-3B579D7703A8}" type="slidenum">
              <a:rPr lang="en-US" altLang="en-US"/>
              <a:pPr>
                <a:defRPr/>
              </a:pPr>
              <a:t>36</a:t>
            </a:fld>
            <a:r>
              <a:rPr lang="en-US" altLang="en-US"/>
              <a:t>/49</a:t>
            </a:r>
          </a:p>
        </p:txBody>
      </p:sp>
      <p:sp>
        <p:nvSpPr>
          <p:cNvPr id="33796" name="Rectangle 2"/>
          <p:cNvSpPr>
            <a:spLocks noGrp="1" noChangeArrowheads="1"/>
          </p:cNvSpPr>
          <p:nvPr>
            <p:ph type="title"/>
          </p:nvPr>
        </p:nvSpPr>
        <p:spPr/>
        <p:txBody>
          <a:bodyPr/>
          <a:lstStyle/>
          <a:p>
            <a:pPr eaLnBrk="1" hangingPunct="1"/>
            <a:r>
              <a:rPr lang="en-US" smtClean="0"/>
              <a:t>Tham chiếu</a:t>
            </a:r>
          </a:p>
        </p:txBody>
      </p:sp>
      <p:sp>
        <p:nvSpPr>
          <p:cNvPr id="33797" name="Rectangle 3"/>
          <p:cNvSpPr>
            <a:spLocks noGrp="1" noChangeArrowheads="1"/>
          </p:cNvSpPr>
          <p:nvPr>
            <p:ph type="body" idx="1"/>
          </p:nvPr>
        </p:nvSpPr>
        <p:spPr/>
        <p:txBody>
          <a:bodyPr/>
          <a:lstStyle/>
          <a:p>
            <a:pPr eaLnBrk="1" hangingPunct="1"/>
            <a:r>
              <a:rPr lang="en-US" b="1" smtClean="0"/>
              <a:t>Khái niệm</a:t>
            </a:r>
            <a:r>
              <a:rPr lang="en-US" smtClean="0"/>
              <a:t>: tham chiếu là một tên gọi mới của một vùng nhớ được cấp phát cho một đối tượng.</a:t>
            </a:r>
          </a:p>
        </p:txBody>
      </p:sp>
      <p:sp>
        <p:nvSpPr>
          <p:cNvPr id="33798" name="AutoShape 4"/>
          <p:cNvSpPr>
            <a:spLocks noChangeArrowheads="1"/>
          </p:cNvSpPr>
          <p:nvPr/>
        </p:nvSpPr>
        <p:spPr bwMode="auto">
          <a:xfrm>
            <a:off x="2362200" y="3505200"/>
            <a:ext cx="4953000" cy="1295400"/>
          </a:xfrm>
          <a:prstGeom prst="roundRect">
            <a:avLst>
              <a:gd name="adj" fmla="val 16667"/>
            </a:avLst>
          </a:prstGeom>
          <a:solidFill>
            <a:srgbClr val="FFFF00"/>
          </a:solidFill>
          <a:ln w="9525">
            <a:solidFill>
              <a:schemeClr val="tx1"/>
            </a:solidFill>
            <a:round/>
            <a:headEnd/>
            <a:tailEnd/>
          </a:ln>
        </p:spPr>
        <p:txBody>
          <a:bodyPr wrap="none" anchor="ctr"/>
          <a:lstStyle/>
          <a:p>
            <a:r>
              <a:rPr lang="en-US" sz="2000"/>
              <a:t>int  n=10;</a:t>
            </a:r>
          </a:p>
          <a:p>
            <a:r>
              <a:rPr lang="en-US" sz="2000"/>
              <a:t>int &amp;m = n; </a:t>
            </a:r>
            <a:r>
              <a:rPr lang="en-US" sz="2000">
                <a:solidFill>
                  <a:srgbClr val="FF0000"/>
                </a:solidFill>
              </a:rPr>
              <a:t>//m là biến tham chiếu đến n</a:t>
            </a:r>
          </a:p>
          <a:p>
            <a:r>
              <a:rPr lang="en-US" sz="2000"/>
              <a:t>m = 20;	     </a:t>
            </a:r>
            <a:r>
              <a:rPr lang="en-US" sz="2000">
                <a:solidFill>
                  <a:srgbClr val="FF0000"/>
                </a:solidFill>
              </a:rPr>
              <a:t>//tương đương n=20</a:t>
            </a:r>
            <a:r>
              <a:rPr lang="en-US" sz="2000"/>
              <a:t> </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pPr>
              <a:defRPr/>
            </a:pPr>
            <a:r>
              <a:rPr lang="en-US" altLang="en-US"/>
              <a:t>Kỹ thuật lập trình</a:t>
            </a:r>
          </a:p>
        </p:txBody>
      </p:sp>
      <p:sp>
        <p:nvSpPr>
          <p:cNvPr id="6" name="Slide Number Placeholder 5"/>
          <p:cNvSpPr>
            <a:spLocks noGrp="1"/>
          </p:cNvSpPr>
          <p:nvPr>
            <p:ph type="sldNum" sz="quarter" idx="12"/>
          </p:nvPr>
        </p:nvSpPr>
        <p:spPr/>
        <p:txBody>
          <a:bodyPr/>
          <a:lstStyle/>
          <a:p>
            <a:pPr>
              <a:defRPr/>
            </a:pPr>
            <a:fld id="{82FD7857-EADC-4D9A-8124-5DFCD53D4C96}" type="slidenum">
              <a:rPr lang="en-US" altLang="en-US"/>
              <a:pPr>
                <a:defRPr/>
              </a:pPr>
              <a:t>37</a:t>
            </a:fld>
            <a:r>
              <a:rPr lang="en-US" altLang="en-US"/>
              <a:t>/49</a:t>
            </a:r>
          </a:p>
        </p:txBody>
      </p:sp>
      <p:sp>
        <p:nvSpPr>
          <p:cNvPr id="34820" name="Rectangle 2"/>
          <p:cNvSpPr>
            <a:spLocks noGrp="1" noChangeArrowheads="1"/>
          </p:cNvSpPr>
          <p:nvPr>
            <p:ph type="title"/>
          </p:nvPr>
        </p:nvSpPr>
        <p:spPr/>
        <p:txBody>
          <a:bodyPr/>
          <a:lstStyle/>
          <a:p>
            <a:pPr eaLnBrk="1" hangingPunct="1"/>
            <a:r>
              <a:rPr lang="en-US" smtClean="0"/>
              <a:t>Tham chiếu</a:t>
            </a:r>
          </a:p>
        </p:txBody>
      </p:sp>
      <p:sp>
        <p:nvSpPr>
          <p:cNvPr id="34821" name="Rectangle 3"/>
          <p:cNvSpPr>
            <a:spLocks noGrp="1" noChangeArrowheads="1"/>
          </p:cNvSpPr>
          <p:nvPr>
            <p:ph type="body" idx="1"/>
          </p:nvPr>
        </p:nvSpPr>
        <p:spPr>
          <a:xfrm>
            <a:off x="457200" y="1600200"/>
            <a:ext cx="3581400" cy="4530725"/>
          </a:xfrm>
        </p:spPr>
        <p:txBody>
          <a:bodyPr/>
          <a:lstStyle/>
          <a:p>
            <a:pPr eaLnBrk="1" hangingPunct="1"/>
            <a:r>
              <a:rPr lang="en-US" b="1" smtClean="0"/>
              <a:t>Vai trò</a:t>
            </a:r>
            <a:r>
              <a:rPr lang="en-US" smtClean="0"/>
              <a:t>: thường được sử dụng trong tham số của hàm để thực hiện truyền tham biến (trong C chỉ cho phép truyền tham trị). (Xem Program 2.4)</a:t>
            </a:r>
          </a:p>
        </p:txBody>
      </p:sp>
      <p:sp>
        <p:nvSpPr>
          <p:cNvPr id="34822" name="AutoShape 4"/>
          <p:cNvSpPr>
            <a:spLocks noChangeArrowheads="1"/>
          </p:cNvSpPr>
          <p:nvPr/>
        </p:nvSpPr>
        <p:spPr bwMode="auto">
          <a:xfrm>
            <a:off x="4114800" y="1600200"/>
            <a:ext cx="4800600" cy="4495800"/>
          </a:xfrm>
          <a:prstGeom prst="roundRect">
            <a:avLst>
              <a:gd name="adj" fmla="val 16667"/>
            </a:avLst>
          </a:prstGeom>
          <a:solidFill>
            <a:schemeClr val="accent3">
              <a:lumMod val="95000"/>
            </a:schemeClr>
          </a:solidFill>
          <a:ln w="9525">
            <a:solidFill>
              <a:schemeClr val="tx1"/>
            </a:solidFill>
            <a:round/>
            <a:headEnd/>
            <a:tailEnd/>
          </a:ln>
        </p:spPr>
        <p:txBody>
          <a:bodyPr wrap="none" anchor="ctr"/>
          <a:lstStyle/>
          <a:p>
            <a:r>
              <a:rPr lang="en-US" sz="1600"/>
              <a:t>void exchange(int &amp;a, int &amp;b){</a:t>
            </a:r>
          </a:p>
          <a:p>
            <a:r>
              <a:rPr lang="en-US" sz="1600"/>
              <a:t>    int c=a;</a:t>
            </a:r>
          </a:p>
          <a:p>
            <a:r>
              <a:rPr lang="en-US" sz="1600"/>
              <a:t>    a=b;</a:t>
            </a:r>
          </a:p>
          <a:p>
            <a:r>
              <a:rPr lang="en-US" sz="1600"/>
              <a:t>    b=c;</a:t>
            </a:r>
          </a:p>
          <a:p>
            <a:r>
              <a:rPr lang="en-US" sz="1600"/>
              <a:t>}</a:t>
            </a:r>
          </a:p>
          <a:p>
            <a:endParaRPr lang="en-US" sz="1600"/>
          </a:p>
          <a:p>
            <a:r>
              <a:rPr lang="en-US" sz="1600"/>
              <a:t>int main(){</a:t>
            </a:r>
          </a:p>
          <a:p>
            <a:r>
              <a:rPr lang="en-US" sz="1600"/>
              <a:t>    int x=10, y=20;</a:t>
            </a:r>
          </a:p>
          <a:p>
            <a:r>
              <a:rPr lang="en-US" sz="1600"/>
              <a:t>    cout&lt;&lt;"Before swap x="&lt;&lt;x&lt;&lt;",y="&lt;&lt;y&lt;&lt;endl;</a:t>
            </a:r>
          </a:p>
          <a:p>
            <a:endParaRPr lang="en-US" sz="1600"/>
          </a:p>
          <a:p>
            <a:r>
              <a:rPr lang="en-US" sz="1600"/>
              <a:t>    exchange(x,y);</a:t>
            </a:r>
          </a:p>
          <a:p>
            <a:r>
              <a:rPr lang="en-US" sz="1600"/>
              <a:t>    cout&lt;&lt;"After swap x="&lt;&lt;x&lt;&lt;",y="&lt;&lt;y&lt;&lt;endl;</a:t>
            </a:r>
          </a:p>
          <a:p>
            <a:r>
              <a:rPr lang="en-US" sz="1600"/>
              <a:t>    system("PAUSE");</a:t>
            </a:r>
          </a:p>
          <a:p>
            <a:r>
              <a:rPr lang="en-US" sz="1600"/>
              <a:t>    return EXIT_SUCCESS;</a:t>
            </a:r>
          </a:p>
          <a:p>
            <a:r>
              <a:rPr lang="en-US" sz="1600"/>
              <a:t>}</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pPr>
              <a:defRPr/>
            </a:pPr>
            <a:r>
              <a:rPr lang="en-US" altLang="en-US"/>
              <a:t>Kỹ thuật lập trình</a:t>
            </a:r>
          </a:p>
        </p:txBody>
      </p:sp>
      <p:sp>
        <p:nvSpPr>
          <p:cNvPr id="5" name="Slide Number Placeholder 5"/>
          <p:cNvSpPr>
            <a:spLocks noGrp="1"/>
          </p:cNvSpPr>
          <p:nvPr>
            <p:ph type="sldNum" sz="quarter" idx="12"/>
          </p:nvPr>
        </p:nvSpPr>
        <p:spPr/>
        <p:txBody>
          <a:bodyPr/>
          <a:lstStyle/>
          <a:p>
            <a:pPr>
              <a:defRPr/>
            </a:pPr>
            <a:fld id="{86072151-9141-472A-9415-278FCA8805DA}" type="slidenum">
              <a:rPr lang="en-US" altLang="en-US"/>
              <a:pPr>
                <a:defRPr/>
              </a:pPr>
              <a:t>38</a:t>
            </a:fld>
            <a:r>
              <a:rPr lang="en-US" altLang="en-US"/>
              <a:t>/49</a:t>
            </a:r>
          </a:p>
        </p:txBody>
      </p:sp>
      <p:sp>
        <p:nvSpPr>
          <p:cNvPr id="35844" name="Rectangle 2"/>
          <p:cNvSpPr>
            <a:spLocks noGrp="1" noChangeArrowheads="1"/>
          </p:cNvSpPr>
          <p:nvPr>
            <p:ph type="title"/>
          </p:nvPr>
        </p:nvSpPr>
        <p:spPr/>
        <p:txBody>
          <a:bodyPr/>
          <a:lstStyle/>
          <a:p>
            <a:pPr eaLnBrk="1" hangingPunct="1"/>
            <a:r>
              <a:rPr lang="en-US" smtClean="0"/>
              <a:t>Kết quả chạy Program 2.4</a:t>
            </a:r>
          </a:p>
        </p:txBody>
      </p:sp>
      <p:pic>
        <p:nvPicPr>
          <p:cNvPr id="35845" name="Picture 3"/>
          <p:cNvPicPr>
            <a:picLocks noGrp="1" noChangeAspect="1" noChangeArrowheads="1"/>
          </p:cNvPicPr>
          <p:nvPr>
            <p:ph type="body" idx="1"/>
          </p:nvPr>
        </p:nvPicPr>
        <p:blipFill>
          <a:blip r:embed="rId2" cstate="print"/>
          <a:srcRect/>
          <a:stretch>
            <a:fillRect/>
          </a:stretch>
        </p:blipFill>
        <p:spPr/>
      </p:pic>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pPr>
              <a:defRPr/>
            </a:pPr>
            <a:r>
              <a:rPr lang="en-US" altLang="en-US"/>
              <a:t>Kỹ thuật lập trình</a:t>
            </a:r>
          </a:p>
        </p:txBody>
      </p:sp>
      <p:sp>
        <p:nvSpPr>
          <p:cNvPr id="5" name="Slide Number Placeholder 5"/>
          <p:cNvSpPr>
            <a:spLocks noGrp="1"/>
          </p:cNvSpPr>
          <p:nvPr>
            <p:ph type="sldNum" sz="quarter" idx="12"/>
          </p:nvPr>
        </p:nvSpPr>
        <p:spPr/>
        <p:txBody>
          <a:bodyPr/>
          <a:lstStyle/>
          <a:p>
            <a:pPr>
              <a:defRPr/>
            </a:pPr>
            <a:fld id="{2981A23E-5C63-49E7-A9C3-02072EFBCE7B}" type="slidenum">
              <a:rPr lang="en-US" altLang="en-US"/>
              <a:pPr>
                <a:defRPr/>
              </a:pPr>
              <a:t>39</a:t>
            </a:fld>
            <a:r>
              <a:rPr lang="en-US" altLang="en-US"/>
              <a:t>/49</a:t>
            </a:r>
          </a:p>
        </p:txBody>
      </p:sp>
      <p:sp>
        <p:nvSpPr>
          <p:cNvPr id="36868" name="Rectangle 2"/>
          <p:cNvSpPr>
            <a:spLocks noGrp="1" noChangeArrowheads="1"/>
          </p:cNvSpPr>
          <p:nvPr>
            <p:ph type="title"/>
          </p:nvPr>
        </p:nvSpPr>
        <p:spPr/>
        <p:txBody>
          <a:bodyPr/>
          <a:lstStyle/>
          <a:p>
            <a:pPr eaLnBrk="1" hangingPunct="1"/>
            <a:r>
              <a:rPr lang="en-US" sz="3800" smtClean="0"/>
              <a:t>Hàm với tham số nhận giá trị mặc định</a:t>
            </a:r>
          </a:p>
        </p:txBody>
      </p:sp>
      <p:sp>
        <p:nvSpPr>
          <p:cNvPr id="36869" name="Rectangle 3"/>
          <p:cNvSpPr>
            <a:spLocks noGrp="1" noChangeArrowheads="1"/>
          </p:cNvSpPr>
          <p:nvPr>
            <p:ph type="body" idx="1"/>
          </p:nvPr>
        </p:nvSpPr>
        <p:spPr/>
        <p:txBody>
          <a:bodyPr/>
          <a:lstStyle/>
          <a:p>
            <a:pPr eaLnBrk="1" hangingPunct="1"/>
            <a:r>
              <a:rPr lang="en-US" smtClean="0"/>
              <a:t>Là mở rộng trong C++ cho phép khi gọi một hàm con, ta có thể bỏ qua một số tham số của nó, khi đó các tham số này sẽ nhận các giá trị mặc định mà đã được quy định trước đó khi khai báo hàm con này.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US" smtClean="0"/>
              <a:t>1. Các đặc điểm mới của C++ so với C</a:t>
            </a:r>
          </a:p>
        </p:txBody>
      </p:sp>
      <p:sp>
        <p:nvSpPr>
          <p:cNvPr id="6147" name="Content Placeholder 2"/>
          <p:cNvSpPr>
            <a:spLocks noGrp="1"/>
          </p:cNvSpPr>
          <p:nvPr>
            <p:ph idx="1"/>
          </p:nvPr>
        </p:nvSpPr>
        <p:spPr/>
        <p:txBody>
          <a:bodyPr/>
          <a:lstStyle/>
          <a:p>
            <a:pPr eaLnBrk="1" hangingPunct="1">
              <a:lnSpc>
                <a:spcPct val="80000"/>
              </a:lnSpc>
            </a:pPr>
            <a:r>
              <a:rPr lang="en-US" sz="2400" smtClean="0"/>
              <a:t>Bổ sung từ khóa </a:t>
            </a:r>
            <a:r>
              <a:rPr lang="en-US" sz="2400" b="1" i="1" smtClean="0"/>
              <a:t>bool</a:t>
            </a:r>
            <a:r>
              <a:rPr lang="en-US" sz="2400" b="1" smtClean="0"/>
              <a:t> </a:t>
            </a:r>
            <a:r>
              <a:rPr lang="en-US" sz="2400" smtClean="0"/>
              <a:t>và các giá trị (</a:t>
            </a:r>
            <a:r>
              <a:rPr lang="en-US" sz="2400" b="1" i="1" smtClean="0"/>
              <a:t>true</a:t>
            </a:r>
            <a:r>
              <a:rPr lang="en-US" sz="2400" smtClean="0"/>
              <a:t>, </a:t>
            </a:r>
            <a:r>
              <a:rPr lang="en-US" sz="2400" b="1" i="1" smtClean="0"/>
              <a:t>false</a:t>
            </a:r>
            <a:r>
              <a:rPr lang="en-US" sz="2400" smtClean="0"/>
              <a:t>) cho kiểu logic</a:t>
            </a:r>
          </a:p>
          <a:p>
            <a:pPr eaLnBrk="1" hangingPunct="1">
              <a:lnSpc>
                <a:spcPct val="80000"/>
              </a:lnSpc>
            </a:pPr>
            <a:r>
              <a:rPr lang="en-US" sz="2400" smtClean="0"/>
              <a:t>Bổ sung loại hàm con </a:t>
            </a:r>
            <a:r>
              <a:rPr lang="en-US" sz="2400" b="1" i="1" smtClean="0"/>
              <a:t>inline</a:t>
            </a:r>
            <a:r>
              <a:rPr lang="en-US" sz="2400" smtClean="0"/>
              <a:t> nhằm tăng tốc độ thực hiện các hàm con.</a:t>
            </a:r>
          </a:p>
          <a:p>
            <a:pPr eaLnBrk="1" hangingPunct="1">
              <a:lnSpc>
                <a:spcPct val="80000"/>
              </a:lnSpc>
            </a:pPr>
            <a:r>
              <a:rPr lang="en-US" sz="2400" smtClean="0"/>
              <a:t>Bổ sung các hàm cấp phát và giải phóng vùng nhớ động mới là </a:t>
            </a:r>
            <a:r>
              <a:rPr lang="en-US" sz="2400" b="1" i="1" smtClean="0"/>
              <a:t>new</a:t>
            </a:r>
            <a:r>
              <a:rPr lang="en-US" sz="2400" smtClean="0"/>
              <a:t> và </a:t>
            </a:r>
            <a:r>
              <a:rPr lang="en-US" sz="2400" b="1" i="1" smtClean="0"/>
              <a:t>delete</a:t>
            </a:r>
            <a:r>
              <a:rPr lang="en-US" sz="2400" smtClean="0"/>
              <a:t>.</a:t>
            </a:r>
          </a:p>
          <a:p>
            <a:pPr eaLnBrk="1" hangingPunct="1">
              <a:lnSpc>
                <a:spcPct val="80000"/>
              </a:lnSpc>
            </a:pPr>
            <a:r>
              <a:rPr lang="en-US" sz="2400" smtClean="0"/>
              <a:t>Bổ sung đối tượng, </a:t>
            </a:r>
            <a:r>
              <a:rPr lang="en-US" sz="2400" b="1" smtClean="0"/>
              <a:t>tham số kiểu tham chiếu </a:t>
            </a:r>
            <a:r>
              <a:rPr lang="en-US" sz="2400" smtClean="0"/>
              <a:t>giúp cho việc sử dụng các tham số của các hàm con được dễ dàng và hiệu quả hơn.</a:t>
            </a:r>
          </a:p>
          <a:p>
            <a:pPr eaLnBrk="1" hangingPunct="1">
              <a:lnSpc>
                <a:spcPct val="80000"/>
              </a:lnSpc>
            </a:pPr>
            <a:r>
              <a:rPr lang="en-US" sz="2400" smtClean="0"/>
              <a:t>Bổ sung loại chú thích </a:t>
            </a:r>
            <a:r>
              <a:rPr lang="en-US" sz="2400" b="1" smtClean="0"/>
              <a:t>mới-chú thích trên một dòng: //</a:t>
            </a:r>
          </a:p>
          <a:p>
            <a:pPr eaLnBrk="1" hangingPunct="1">
              <a:lnSpc>
                <a:spcPct val="80000"/>
              </a:lnSpc>
            </a:pPr>
            <a:r>
              <a:rPr lang="en-US" sz="2400" smtClean="0"/>
              <a:t>Cho phép đan xen giữa khai báo các đối tượng dữ liệu và các lệnh xử lý. </a:t>
            </a:r>
          </a:p>
        </p:txBody>
      </p:sp>
      <p:sp>
        <p:nvSpPr>
          <p:cNvPr id="4" name="Footer Placeholder 3"/>
          <p:cNvSpPr>
            <a:spLocks noGrp="1"/>
          </p:cNvSpPr>
          <p:nvPr>
            <p:ph type="ftr" sz="quarter" idx="11"/>
          </p:nvPr>
        </p:nvSpPr>
        <p:spPr/>
        <p:txBody>
          <a:bodyPr/>
          <a:lstStyle/>
          <a:p>
            <a:pPr>
              <a:defRPr/>
            </a:pPr>
            <a:r>
              <a:rPr lang="en-US" altLang="en-US" smtClean="0"/>
              <a:t>Kỹ thuật lập trình</a:t>
            </a:r>
            <a:endParaRPr lang="en-US" altLang="en-US"/>
          </a:p>
        </p:txBody>
      </p:sp>
      <p:sp>
        <p:nvSpPr>
          <p:cNvPr id="5" name="Slide Number Placeholder 4"/>
          <p:cNvSpPr>
            <a:spLocks noGrp="1"/>
          </p:cNvSpPr>
          <p:nvPr>
            <p:ph type="sldNum" sz="quarter" idx="12"/>
          </p:nvPr>
        </p:nvSpPr>
        <p:spPr/>
        <p:txBody>
          <a:bodyPr/>
          <a:lstStyle/>
          <a:p>
            <a:pPr>
              <a:defRPr/>
            </a:pPr>
            <a:fld id="{146DAA60-8C12-4CFC-8EC2-AA316E9D046F}" type="slidenum">
              <a:rPr lang="en-US" altLang="en-US" smtClean="0"/>
              <a:pPr>
                <a:defRPr/>
              </a:pPr>
              <a:t>4</a:t>
            </a:fld>
            <a:r>
              <a:rPr lang="en-US" altLang="en-US" smtClean="0"/>
              <a:t>/49</a:t>
            </a:r>
            <a:endParaRPr lang="en-US" altLang="en-US"/>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pPr>
              <a:defRPr/>
            </a:pPr>
            <a:r>
              <a:rPr lang="en-US" altLang="en-US"/>
              <a:t>Kỹ thuật lập trình</a:t>
            </a:r>
          </a:p>
        </p:txBody>
      </p:sp>
      <p:sp>
        <p:nvSpPr>
          <p:cNvPr id="6" name="Slide Number Placeholder 5"/>
          <p:cNvSpPr>
            <a:spLocks noGrp="1"/>
          </p:cNvSpPr>
          <p:nvPr>
            <p:ph type="sldNum" sz="quarter" idx="12"/>
          </p:nvPr>
        </p:nvSpPr>
        <p:spPr/>
        <p:txBody>
          <a:bodyPr/>
          <a:lstStyle/>
          <a:p>
            <a:pPr>
              <a:defRPr/>
            </a:pPr>
            <a:fld id="{6DBA2337-D9D5-4A27-84B7-D062481BEA57}" type="slidenum">
              <a:rPr lang="en-US" altLang="en-US"/>
              <a:pPr>
                <a:defRPr/>
              </a:pPr>
              <a:t>40</a:t>
            </a:fld>
            <a:r>
              <a:rPr lang="en-US" altLang="en-US"/>
              <a:t>/49</a:t>
            </a:r>
          </a:p>
        </p:txBody>
      </p:sp>
      <p:sp>
        <p:nvSpPr>
          <p:cNvPr id="37892" name="Rectangle 2"/>
          <p:cNvSpPr>
            <a:spLocks noGrp="1" noChangeArrowheads="1"/>
          </p:cNvSpPr>
          <p:nvPr>
            <p:ph type="title"/>
          </p:nvPr>
        </p:nvSpPr>
        <p:spPr/>
        <p:txBody>
          <a:bodyPr/>
          <a:lstStyle/>
          <a:p>
            <a:pPr eaLnBrk="1" hangingPunct="1"/>
            <a:r>
              <a:rPr lang="en-US" smtClean="0"/>
              <a:t>Chương trình minh họa (program 2.6)</a:t>
            </a:r>
          </a:p>
        </p:txBody>
      </p:sp>
      <p:sp>
        <p:nvSpPr>
          <p:cNvPr id="37893" name="AutoShape 4"/>
          <p:cNvSpPr>
            <a:spLocks noChangeArrowheads="1"/>
          </p:cNvSpPr>
          <p:nvPr/>
        </p:nvSpPr>
        <p:spPr bwMode="auto">
          <a:xfrm>
            <a:off x="152400" y="1676400"/>
            <a:ext cx="4724400" cy="4343400"/>
          </a:xfrm>
          <a:prstGeom prst="roundRect">
            <a:avLst>
              <a:gd name="adj" fmla="val 16667"/>
            </a:avLst>
          </a:prstGeom>
          <a:solidFill>
            <a:schemeClr val="accent3">
              <a:lumMod val="95000"/>
            </a:schemeClr>
          </a:solidFill>
          <a:ln w="9525">
            <a:solidFill>
              <a:schemeClr val="tx1"/>
            </a:solidFill>
            <a:round/>
            <a:headEnd/>
            <a:tailEnd/>
          </a:ln>
        </p:spPr>
        <p:txBody>
          <a:bodyPr wrap="none" lIns="0" rIns="0" anchor="ctr"/>
          <a:lstStyle/>
          <a:p>
            <a:r>
              <a:rPr lang="en-US" sz="1700">
                <a:solidFill>
                  <a:srgbClr val="FF0000"/>
                </a:solidFill>
              </a:rPr>
              <a:t>//Khai báo hàm với giá trị ngầm định</a:t>
            </a:r>
          </a:p>
          <a:p>
            <a:r>
              <a:rPr lang="en-US" sz="1700"/>
              <a:t>void HamND(int a = 10, int b = 20);</a:t>
            </a:r>
          </a:p>
          <a:p>
            <a:endParaRPr lang="en-US" sz="1700"/>
          </a:p>
          <a:p>
            <a:r>
              <a:rPr lang="en-US" sz="1700"/>
              <a:t>int main()</a:t>
            </a:r>
          </a:p>
          <a:p>
            <a:r>
              <a:rPr lang="en-US" sz="1700"/>
              <a:t>{</a:t>
            </a:r>
          </a:p>
          <a:p>
            <a:r>
              <a:rPr lang="en-US" sz="1700"/>
              <a:t>    cout&lt;&lt;"Goi ham khong co tham so:"&lt;&lt;endl;</a:t>
            </a:r>
          </a:p>
          <a:p>
            <a:r>
              <a:rPr lang="en-US" sz="1700"/>
              <a:t>    HamND(); </a:t>
            </a:r>
            <a:r>
              <a:rPr lang="en-US" sz="1700">
                <a:solidFill>
                  <a:srgbClr val="FF0000"/>
                </a:solidFill>
              </a:rPr>
              <a:t>//Gọi hàm với giá trị ngầm định</a:t>
            </a:r>
            <a:endParaRPr lang="en-US" sz="1700"/>
          </a:p>
          <a:p>
            <a:r>
              <a:rPr lang="en-US" sz="1700"/>
              <a:t>    cout&lt;&lt;"Goi ham co 1 tham so:"&lt;&lt;endl;</a:t>
            </a:r>
          </a:p>
          <a:p>
            <a:r>
              <a:rPr lang="en-US" sz="1700"/>
              <a:t>    HamND(30);</a:t>
            </a:r>
          </a:p>
          <a:p>
            <a:r>
              <a:rPr lang="en-US" sz="1700"/>
              <a:t>    cout&lt;&lt;"Goi ham co 2 tham so:"&lt;&lt;endl;</a:t>
            </a:r>
          </a:p>
          <a:p>
            <a:r>
              <a:rPr lang="en-US" sz="1700"/>
              <a:t>    HamND(30,40);</a:t>
            </a:r>
          </a:p>
          <a:p>
            <a:r>
              <a:rPr lang="en-US" sz="1700"/>
              <a:t>    system("PAUSE");</a:t>
            </a:r>
          </a:p>
          <a:p>
            <a:r>
              <a:rPr lang="en-US" sz="1700"/>
              <a:t>    return EXIT_SUCCESS;</a:t>
            </a:r>
          </a:p>
          <a:p>
            <a:r>
              <a:rPr lang="en-US" sz="1700"/>
              <a:t>}</a:t>
            </a:r>
          </a:p>
        </p:txBody>
      </p:sp>
      <p:sp>
        <p:nvSpPr>
          <p:cNvPr id="37894" name="AutoShape 5"/>
          <p:cNvSpPr>
            <a:spLocks noChangeArrowheads="1"/>
          </p:cNvSpPr>
          <p:nvPr/>
        </p:nvSpPr>
        <p:spPr bwMode="auto">
          <a:xfrm>
            <a:off x="4953000" y="1752600"/>
            <a:ext cx="4038600" cy="2438400"/>
          </a:xfrm>
          <a:prstGeom prst="roundRect">
            <a:avLst>
              <a:gd name="adj" fmla="val 16667"/>
            </a:avLst>
          </a:prstGeom>
          <a:solidFill>
            <a:schemeClr val="accent3">
              <a:lumMod val="95000"/>
            </a:schemeClr>
          </a:solidFill>
          <a:ln w="9525">
            <a:solidFill>
              <a:schemeClr val="tx1"/>
            </a:solidFill>
            <a:round/>
            <a:headEnd/>
            <a:tailEnd/>
          </a:ln>
        </p:spPr>
        <p:txBody>
          <a:bodyPr wrap="none" lIns="0" rIns="0" anchor="ctr"/>
          <a:lstStyle/>
          <a:p>
            <a:r>
              <a:rPr lang="en-US" sz="1700">
                <a:solidFill>
                  <a:srgbClr val="FF0000"/>
                </a:solidFill>
              </a:rPr>
              <a:t>//Định nghĩa hàm với giá trị ngầm định</a:t>
            </a:r>
          </a:p>
          <a:p>
            <a:r>
              <a:rPr lang="en-US" sz="1700"/>
              <a:t>void HamND(int a, int b)</a:t>
            </a:r>
          </a:p>
          <a:p>
            <a:r>
              <a:rPr lang="en-US" sz="1700"/>
              <a:t>{</a:t>
            </a:r>
          </a:p>
          <a:p>
            <a:r>
              <a:rPr lang="en-US" sz="1700"/>
              <a:t>    cout&lt;&lt;"Gia tri tham so a="&lt;&lt;a&lt;&lt;endl;</a:t>
            </a:r>
          </a:p>
          <a:p>
            <a:r>
              <a:rPr lang="en-US" sz="1700"/>
              <a:t>    cout&lt;&lt;"Gia tri tham so b="&lt;&lt;b&lt;&lt;endl;</a:t>
            </a:r>
          </a:p>
          <a:p>
            <a:r>
              <a:rPr lang="en-US" sz="1700"/>
              <a:t>    cout&lt;&lt;endl;</a:t>
            </a:r>
          </a:p>
          <a:p>
            <a:r>
              <a:rPr lang="en-US" sz="1700"/>
              <a:t>}</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pPr>
              <a:defRPr/>
            </a:pPr>
            <a:r>
              <a:rPr lang="en-US" altLang="en-US"/>
              <a:t>Kỹ thuật lập trình</a:t>
            </a:r>
          </a:p>
        </p:txBody>
      </p:sp>
      <p:sp>
        <p:nvSpPr>
          <p:cNvPr id="5" name="Slide Number Placeholder 5"/>
          <p:cNvSpPr>
            <a:spLocks noGrp="1"/>
          </p:cNvSpPr>
          <p:nvPr>
            <p:ph type="sldNum" sz="quarter" idx="12"/>
          </p:nvPr>
        </p:nvSpPr>
        <p:spPr/>
        <p:txBody>
          <a:bodyPr/>
          <a:lstStyle/>
          <a:p>
            <a:pPr>
              <a:defRPr/>
            </a:pPr>
            <a:fld id="{B6799BD8-96AB-4C55-8EC4-09CCEC86C65E}" type="slidenum">
              <a:rPr lang="en-US" altLang="en-US"/>
              <a:pPr>
                <a:defRPr/>
              </a:pPr>
              <a:t>41</a:t>
            </a:fld>
            <a:r>
              <a:rPr lang="en-US" altLang="en-US"/>
              <a:t>/49</a:t>
            </a:r>
          </a:p>
        </p:txBody>
      </p:sp>
      <p:sp>
        <p:nvSpPr>
          <p:cNvPr id="38916" name="Rectangle 2"/>
          <p:cNvSpPr>
            <a:spLocks noGrp="1" noChangeArrowheads="1"/>
          </p:cNvSpPr>
          <p:nvPr>
            <p:ph type="title"/>
          </p:nvPr>
        </p:nvSpPr>
        <p:spPr/>
        <p:txBody>
          <a:bodyPr/>
          <a:lstStyle/>
          <a:p>
            <a:pPr eaLnBrk="1" hangingPunct="1"/>
            <a:r>
              <a:rPr lang="en-US" smtClean="0"/>
              <a:t>Kết quả chạy chương trình</a:t>
            </a:r>
          </a:p>
        </p:txBody>
      </p:sp>
      <p:pic>
        <p:nvPicPr>
          <p:cNvPr id="38917" name="Picture 3"/>
          <p:cNvPicPr>
            <a:picLocks noGrp="1" noChangeAspect="1" noChangeArrowheads="1"/>
          </p:cNvPicPr>
          <p:nvPr>
            <p:ph type="body" idx="1"/>
          </p:nvPr>
        </p:nvPicPr>
        <p:blipFill>
          <a:blip r:embed="rId2" cstate="print"/>
          <a:srcRect/>
          <a:stretch>
            <a:fillRect/>
          </a:stretch>
        </p:blipFill>
        <p:spPr/>
      </p:pic>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pPr>
              <a:defRPr/>
            </a:pPr>
            <a:r>
              <a:rPr lang="en-US" altLang="en-US"/>
              <a:t>Kỹ thuật lập trình</a:t>
            </a:r>
          </a:p>
        </p:txBody>
      </p:sp>
      <p:sp>
        <p:nvSpPr>
          <p:cNvPr id="5" name="Slide Number Placeholder 5"/>
          <p:cNvSpPr>
            <a:spLocks noGrp="1"/>
          </p:cNvSpPr>
          <p:nvPr>
            <p:ph type="sldNum" sz="quarter" idx="12"/>
          </p:nvPr>
        </p:nvSpPr>
        <p:spPr/>
        <p:txBody>
          <a:bodyPr/>
          <a:lstStyle/>
          <a:p>
            <a:pPr>
              <a:defRPr/>
            </a:pPr>
            <a:fld id="{56C3868F-7597-44B1-B670-2EE9D49FA187}" type="slidenum">
              <a:rPr lang="en-US" altLang="en-US"/>
              <a:pPr>
                <a:defRPr/>
              </a:pPr>
              <a:t>42</a:t>
            </a:fld>
            <a:r>
              <a:rPr lang="en-US" altLang="en-US"/>
              <a:t>/49</a:t>
            </a:r>
          </a:p>
        </p:txBody>
      </p:sp>
      <p:sp>
        <p:nvSpPr>
          <p:cNvPr id="39940" name="Rectangle 2"/>
          <p:cNvSpPr>
            <a:spLocks noGrp="1" noChangeArrowheads="1"/>
          </p:cNvSpPr>
          <p:nvPr>
            <p:ph type="title"/>
          </p:nvPr>
        </p:nvSpPr>
        <p:spPr/>
        <p:txBody>
          <a:bodyPr/>
          <a:lstStyle/>
          <a:p>
            <a:pPr eaLnBrk="1" hangingPunct="1"/>
            <a:r>
              <a:rPr lang="en-US" smtClean="0"/>
              <a:t>Định nghĩa chồng hàm</a:t>
            </a:r>
          </a:p>
        </p:txBody>
      </p:sp>
      <p:sp>
        <p:nvSpPr>
          <p:cNvPr id="39941" name="Rectangle 3"/>
          <p:cNvSpPr>
            <a:spLocks noGrp="1" noChangeArrowheads="1"/>
          </p:cNvSpPr>
          <p:nvPr>
            <p:ph type="body" idx="1"/>
          </p:nvPr>
        </p:nvSpPr>
        <p:spPr/>
        <p:txBody>
          <a:bodyPr/>
          <a:lstStyle/>
          <a:p>
            <a:pPr eaLnBrk="1" hangingPunct="1"/>
            <a:r>
              <a:rPr lang="en-US" smtClean="0"/>
              <a:t>Là khả năng cho phép định nghĩa lại một hàm nhiều lần với cùng một tên hàm, nhưng với các tham số khác nhau (có thể khác nhau về số lượng tham số và/hoặc kiểu dữ liệu của tham số) </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pPr>
              <a:defRPr/>
            </a:pPr>
            <a:r>
              <a:rPr lang="en-US" altLang="en-US"/>
              <a:t>Kỹ thuật lập trình</a:t>
            </a:r>
          </a:p>
        </p:txBody>
      </p:sp>
      <p:sp>
        <p:nvSpPr>
          <p:cNvPr id="6" name="Slide Number Placeholder 5"/>
          <p:cNvSpPr>
            <a:spLocks noGrp="1"/>
          </p:cNvSpPr>
          <p:nvPr>
            <p:ph type="sldNum" sz="quarter" idx="12"/>
          </p:nvPr>
        </p:nvSpPr>
        <p:spPr/>
        <p:txBody>
          <a:bodyPr/>
          <a:lstStyle/>
          <a:p>
            <a:pPr>
              <a:defRPr/>
            </a:pPr>
            <a:fld id="{35B45E6E-62A6-4A5A-9756-8D4FADBD7B5F}" type="slidenum">
              <a:rPr lang="en-US" altLang="en-US"/>
              <a:pPr>
                <a:defRPr/>
              </a:pPr>
              <a:t>43</a:t>
            </a:fld>
            <a:r>
              <a:rPr lang="en-US" altLang="en-US"/>
              <a:t>/49</a:t>
            </a:r>
          </a:p>
        </p:txBody>
      </p:sp>
      <p:sp>
        <p:nvSpPr>
          <p:cNvPr id="40964" name="Rectangle 2"/>
          <p:cNvSpPr>
            <a:spLocks noGrp="1" noChangeArrowheads="1"/>
          </p:cNvSpPr>
          <p:nvPr>
            <p:ph type="title"/>
          </p:nvPr>
        </p:nvSpPr>
        <p:spPr/>
        <p:txBody>
          <a:bodyPr/>
          <a:lstStyle/>
          <a:p>
            <a:pPr eaLnBrk="1" hangingPunct="1"/>
            <a:r>
              <a:rPr lang="en-US" smtClean="0"/>
              <a:t>Chương trình ví dụ (program 2.7)</a:t>
            </a:r>
          </a:p>
        </p:txBody>
      </p:sp>
      <p:sp>
        <p:nvSpPr>
          <p:cNvPr id="40965" name="AutoShape 4"/>
          <p:cNvSpPr>
            <a:spLocks noChangeArrowheads="1"/>
          </p:cNvSpPr>
          <p:nvPr/>
        </p:nvSpPr>
        <p:spPr bwMode="auto">
          <a:xfrm>
            <a:off x="457200" y="1676400"/>
            <a:ext cx="3962400" cy="3886200"/>
          </a:xfrm>
          <a:prstGeom prst="roundRect">
            <a:avLst>
              <a:gd name="adj" fmla="val 16667"/>
            </a:avLst>
          </a:prstGeom>
          <a:solidFill>
            <a:schemeClr val="accent3">
              <a:lumMod val="95000"/>
            </a:schemeClr>
          </a:solidFill>
          <a:ln w="9525">
            <a:solidFill>
              <a:schemeClr val="tx1"/>
            </a:solidFill>
            <a:round/>
            <a:headEnd/>
            <a:tailEnd/>
          </a:ln>
        </p:spPr>
        <p:txBody>
          <a:bodyPr wrap="none" lIns="0" rIns="0" anchor="ctr"/>
          <a:lstStyle/>
          <a:p>
            <a:r>
              <a:rPr lang="en-US" sz="1700">
                <a:solidFill>
                  <a:srgbClr val="FF0000"/>
                </a:solidFill>
              </a:rPr>
              <a:t>//Định nghĩa chồng hàm swap</a:t>
            </a:r>
          </a:p>
          <a:p>
            <a:r>
              <a:rPr lang="en-US"/>
              <a:t>void swap(int &amp;a, int &amp;b){</a:t>
            </a:r>
          </a:p>
          <a:p>
            <a:r>
              <a:rPr lang="en-US"/>
              <a:t>	int c=a;</a:t>
            </a:r>
          </a:p>
          <a:p>
            <a:r>
              <a:rPr lang="en-US"/>
              <a:t>	a=b;</a:t>
            </a:r>
          </a:p>
          <a:p>
            <a:r>
              <a:rPr lang="en-US"/>
              <a:t>	b=c;</a:t>
            </a:r>
          </a:p>
          <a:p>
            <a:r>
              <a:rPr lang="en-US"/>
              <a:t>}</a:t>
            </a:r>
          </a:p>
          <a:p>
            <a:r>
              <a:rPr lang="en-US"/>
              <a:t>void swap(float &amp;a, float &amp;b){</a:t>
            </a:r>
          </a:p>
          <a:p>
            <a:r>
              <a:rPr lang="en-US"/>
              <a:t>	float c=a;</a:t>
            </a:r>
          </a:p>
          <a:p>
            <a:r>
              <a:rPr lang="en-US"/>
              <a:t>	a=b;</a:t>
            </a:r>
          </a:p>
          <a:p>
            <a:r>
              <a:rPr lang="en-US"/>
              <a:t>	b=c;</a:t>
            </a:r>
          </a:p>
          <a:p>
            <a:r>
              <a:rPr lang="en-US"/>
              <a:t>}</a:t>
            </a:r>
          </a:p>
        </p:txBody>
      </p:sp>
      <p:sp>
        <p:nvSpPr>
          <p:cNvPr id="40966" name="AutoShape 5"/>
          <p:cNvSpPr>
            <a:spLocks noChangeArrowheads="1"/>
          </p:cNvSpPr>
          <p:nvPr/>
        </p:nvSpPr>
        <p:spPr bwMode="auto">
          <a:xfrm>
            <a:off x="4648200" y="1676400"/>
            <a:ext cx="4038600" cy="3886200"/>
          </a:xfrm>
          <a:prstGeom prst="roundRect">
            <a:avLst>
              <a:gd name="adj" fmla="val 16667"/>
            </a:avLst>
          </a:prstGeom>
          <a:solidFill>
            <a:schemeClr val="accent3">
              <a:lumMod val="95000"/>
            </a:schemeClr>
          </a:solidFill>
          <a:ln w="9525">
            <a:solidFill>
              <a:schemeClr val="tx1"/>
            </a:solidFill>
            <a:round/>
            <a:headEnd/>
            <a:tailEnd/>
          </a:ln>
        </p:spPr>
        <p:txBody>
          <a:bodyPr wrap="none" lIns="0" rIns="0" anchor="ctr"/>
          <a:lstStyle/>
          <a:p>
            <a:r>
              <a:rPr lang="en-US"/>
              <a:t>int main()</a:t>
            </a:r>
          </a:p>
          <a:p>
            <a:r>
              <a:rPr lang="en-US"/>
              <a:t>{</a:t>
            </a:r>
          </a:p>
          <a:p>
            <a:r>
              <a:rPr lang="en-US"/>
              <a:t>    int i=10, j=20;</a:t>
            </a:r>
          </a:p>
          <a:p>
            <a:r>
              <a:rPr lang="en-US"/>
              <a:t>    float x=100.55, y=150.66;</a:t>
            </a:r>
          </a:p>
          <a:p>
            <a:r>
              <a:rPr lang="en-US"/>
              <a:t>    swap(i,j); </a:t>
            </a:r>
            <a:r>
              <a:rPr lang="en-US" sz="1600">
                <a:solidFill>
                  <a:srgbClr val="FF0000"/>
                </a:solidFill>
              </a:rPr>
              <a:t>//Gọi hàm swap(int, int)</a:t>
            </a:r>
          </a:p>
          <a:p>
            <a:r>
              <a:rPr lang="en-US"/>
              <a:t>    cout&lt;&lt;"i="&lt;&lt;i&lt;&lt;", j="&lt;&lt;j&lt;&lt;endl;</a:t>
            </a:r>
          </a:p>
          <a:p>
            <a:r>
              <a:rPr lang="en-US"/>
              <a:t>    swap(x,y); </a:t>
            </a:r>
            <a:r>
              <a:rPr lang="en-US" sz="1600">
                <a:solidFill>
                  <a:srgbClr val="FF0000"/>
                </a:solidFill>
              </a:rPr>
              <a:t>//Gọi hàm swap(float, float)</a:t>
            </a:r>
            <a:endParaRPr lang="en-US" sz="1600"/>
          </a:p>
          <a:p>
            <a:r>
              <a:rPr lang="en-US"/>
              <a:t>    cout&lt;&lt;"x="&lt;&lt;x&lt;&lt;", y="&lt;&lt;y&lt;&lt;endl;</a:t>
            </a:r>
          </a:p>
          <a:p>
            <a:r>
              <a:rPr lang="en-US"/>
              <a:t>	</a:t>
            </a:r>
          </a:p>
          <a:p>
            <a:r>
              <a:rPr lang="en-US"/>
              <a:t>    system("PAUSE");</a:t>
            </a:r>
          </a:p>
          <a:p>
            <a:r>
              <a:rPr lang="en-US"/>
              <a:t>    return EXIT_SUCCESS;</a:t>
            </a:r>
          </a:p>
          <a:p>
            <a:r>
              <a:rPr lang="en-US"/>
              <a:t>}</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pPr>
              <a:defRPr/>
            </a:pPr>
            <a:r>
              <a:rPr lang="en-US" altLang="en-US"/>
              <a:t>Kỹ thuật lập trình</a:t>
            </a:r>
          </a:p>
        </p:txBody>
      </p:sp>
      <p:sp>
        <p:nvSpPr>
          <p:cNvPr id="5" name="Slide Number Placeholder 5"/>
          <p:cNvSpPr>
            <a:spLocks noGrp="1"/>
          </p:cNvSpPr>
          <p:nvPr>
            <p:ph type="sldNum" sz="quarter" idx="12"/>
          </p:nvPr>
        </p:nvSpPr>
        <p:spPr/>
        <p:txBody>
          <a:bodyPr/>
          <a:lstStyle/>
          <a:p>
            <a:pPr>
              <a:defRPr/>
            </a:pPr>
            <a:fld id="{0BB61081-97D4-486F-88A5-6A3A890C457E}" type="slidenum">
              <a:rPr lang="en-US" altLang="en-US"/>
              <a:pPr>
                <a:defRPr/>
              </a:pPr>
              <a:t>44</a:t>
            </a:fld>
            <a:r>
              <a:rPr lang="en-US" altLang="en-US"/>
              <a:t>/49</a:t>
            </a:r>
          </a:p>
        </p:txBody>
      </p:sp>
      <p:sp>
        <p:nvSpPr>
          <p:cNvPr id="41988" name="Rectangle 2"/>
          <p:cNvSpPr>
            <a:spLocks noGrp="1" noChangeArrowheads="1"/>
          </p:cNvSpPr>
          <p:nvPr>
            <p:ph type="title"/>
          </p:nvPr>
        </p:nvSpPr>
        <p:spPr/>
        <p:txBody>
          <a:bodyPr/>
          <a:lstStyle/>
          <a:p>
            <a:pPr eaLnBrk="1" hangingPunct="1"/>
            <a:r>
              <a:rPr lang="en-US" smtClean="0"/>
              <a:t>Kết quả chạy chương trình</a:t>
            </a:r>
          </a:p>
        </p:txBody>
      </p:sp>
      <p:pic>
        <p:nvPicPr>
          <p:cNvPr id="41989" name="Picture 3"/>
          <p:cNvPicPr>
            <a:picLocks noGrp="1" noChangeAspect="1" noChangeArrowheads="1"/>
          </p:cNvPicPr>
          <p:nvPr>
            <p:ph type="body" idx="1"/>
          </p:nvPr>
        </p:nvPicPr>
        <p:blipFill>
          <a:blip r:embed="rId2" cstate="print"/>
          <a:srcRect/>
          <a:stretch>
            <a:fillRect/>
          </a:stretch>
        </p:blipFill>
        <p:spPr/>
      </p:pic>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Footer Placeholder 4"/>
          <p:cNvSpPr>
            <a:spLocks noGrp="1"/>
          </p:cNvSpPr>
          <p:nvPr>
            <p:ph type="ftr" sz="quarter" idx="11"/>
          </p:nvPr>
        </p:nvSpPr>
        <p:spPr/>
        <p:txBody>
          <a:bodyPr/>
          <a:lstStyle/>
          <a:p>
            <a:pPr>
              <a:defRPr/>
            </a:pPr>
            <a:r>
              <a:rPr lang="en-US" altLang="en-US"/>
              <a:t>Kỹ thuật lập trình</a:t>
            </a:r>
          </a:p>
        </p:txBody>
      </p:sp>
      <p:sp>
        <p:nvSpPr>
          <p:cNvPr id="30" name="Slide Number Placeholder 5"/>
          <p:cNvSpPr>
            <a:spLocks noGrp="1"/>
          </p:cNvSpPr>
          <p:nvPr>
            <p:ph type="sldNum" sz="quarter" idx="12"/>
          </p:nvPr>
        </p:nvSpPr>
        <p:spPr/>
        <p:txBody>
          <a:bodyPr/>
          <a:lstStyle/>
          <a:p>
            <a:pPr>
              <a:defRPr/>
            </a:pPr>
            <a:fld id="{7CB0AB67-99E6-40E1-B736-F7B6879FDED0}" type="slidenum">
              <a:rPr lang="en-US" altLang="en-US"/>
              <a:pPr>
                <a:defRPr/>
              </a:pPr>
              <a:t>45</a:t>
            </a:fld>
            <a:r>
              <a:rPr lang="en-US" altLang="en-US"/>
              <a:t>/49</a:t>
            </a:r>
          </a:p>
        </p:txBody>
      </p:sp>
      <p:sp>
        <p:nvSpPr>
          <p:cNvPr id="43012" name="Rectangle 2"/>
          <p:cNvSpPr>
            <a:spLocks noGrp="1" noChangeArrowheads="1"/>
          </p:cNvSpPr>
          <p:nvPr>
            <p:ph type="title"/>
          </p:nvPr>
        </p:nvSpPr>
        <p:spPr/>
        <p:txBody>
          <a:bodyPr/>
          <a:lstStyle/>
          <a:p>
            <a:pPr eaLnBrk="1" hangingPunct="1"/>
            <a:r>
              <a:rPr lang="en-US" sz="3200" smtClean="0"/>
              <a:t>4. Cấu trúc của một chương trình C++</a:t>
            </a:r>
          </a:p>
        </p:txBody>
      </p:sp>
      <p:sp>
        <p:nvSpPr>
          <p:cNvPr id="43013" name="Rectangle 3"/>
          <p:cNvSpPr>
            <a:spLocks noGrp="1" noChangeArrowheads="1"/>
          </p:cNvSpPr>
          <p:nvPr>
            <p:ph type="body" idx="1"/>
          </p:nvPr>
        </p:nvSpPr>
        <p:spPr/>
        <p:txBody>
          <a:bodyPr/>
          <a:lstStyle/>
          <a:p>
            <a:pPr eaLnBrk="1" hangingPunct="1"/>
            <a:r>
              <a:rPr lang="en-US" sz="2200" smtClean="0"/>
              <a:t>Phần chính của một chương trình C++ (theo kiểu HĐT nói chung) bao gồm 2 phần:</a:t>
            </a:r>
          </a:p>
          <a:p>
            <a:pPr lvl="1" eaLnBrk="1" hangingPunct="1"/>
            <a:r>
              <a:rPr lang="en-US" sz="2000" smtClean="0"/>
              <a:t>Tập các đối tượng</a:t>
            </a:r>
          </a:p>
          <a:p>
            <a:pPr lvl="1" eaLnBrk="1" hangingPunct="1"/>
            <a:r>
              <a:rPr lang="en-US" sz="2000" smtClean="0"/>
              <a:t>Tập các thông báo từ hàm </a:t>
            </a:r>
            <a:r>
              <a:rPr lang="en-US" sz="2000" i="1" smtClean="0"/>
              <a:t>main()</a:t>
            </a:r>
            <a:r>
              <a:rPr lang="en-US" sz="2000" smtClean="0"/>
              <a:t> đến các đối tượng và được truyền giữa các đối tượng</a:t>
            </a:r>
          </a:p>
        </p:txBody>
      </p:sp>
      <p:sp>
        <p:nvSpPr>
          <p:cNvPr id="43014" name="Rectangle 4"/>
          <p:cNvSpPr>
            <a:spLocks noChangeArrowheads="1"/>
          </p:cNvSpPr>
          <p:nvPr/>
        </p:nvSpPr>
        <p:spPr bwMode="auto">
          <a:xfrm>
            <a:off x="2590800" y="4800600"/>
            <a:ext cx="762000" cy="457200"/>
          </a:xfrm>
          <a:prstGeom prst="rect">
            <a:avLst/>
          </a:prstGeom>
          <a:solidFill>
            <a:srgbClr val="FFFF00"/>
          </a:solidFill>
          <a:ln w="9525">
            <a:solidFill>
              <a:schemeClr val="tx1"/>
            </a:solidFill>
            <a:miter lim="800000"/>
            <a:headEnd/>
            <a:tailEnd/>
          </a:ln>
        </p:spPr>
        <p:txBody>
          <a:bodyPr wrap="none" anchor="ctr"/>
          <a:lstStyle/>
          <a:p>
            <a:pPr algn="ctr"/>
            <a:r>
              <a:rPr lang="en-US"/>
              <a:t>main()</a:t>
            </a:r>
          </a:p>
        </p:txBody>
      </p:sp>
      <p:grpSp>
        <p:nvGrpSpPr>
          <p:cNvPr id="43015" name="Group 8"/>
          <p:cNvGrpSpPr>
            <a:grpSpLocks/>
          </p:cNvGrpSpPr>
          <p:nvPr/>
        </p:nvGrpSpPr>
        <p:grpSpPr bwMode="auto">
          <a:xfrm>
            <a:off x="4343400" y="3429000"/>
            <a:ext cx="1600200" cy="1066800"/>
            <a:chOff x="4128" y="1104"/>
            <a:chExt cx="1008" cy="672"/>
          </a:xfrm>
        </p:grpSpPr>
        <p:sp>
          <p:nvSpPr>
            <p:cNvPr id="43036" name="Rectangle 5"/>
            <p:cNvSpPr>
              <a:spLocks noChangeArrowheads="1"/>
            </p:cNvSpPr>
            <p:nvPr/>
          </p:nvSpPr>
          <p:spPr bwMode="auto">
            <a:xfrm>
              <a:off x="4128" y="1104"/>
              <a:ext cx="1008" cy="240"/>
            </a:xfrm>
            <a:prstGeom prst="rect">
              <a:avLst/>
            </a:prstGeom>
            <a:solidFill>
              <a:schemeClr val="accent1"/>
            </a:solidFill>
            <a:ln w="9525">
              <a:solidFill>
                <a:schemeClr val="tx1"/>
              </a:solidFill>
              <a:miter lim="800000"/>
              <a:headEnd/>
              <a:tailEnd/>
            </a:ln>
          </p:spPr>
          <p:txBody>
            <a:bodyPr wrap="none" anchor="ctr"/>
            <a:lstStyle/>
            <a:p>
              <a:pPr algn="ctr"/>
              <a:r>
                <a:rPr lang="en-US"/>
                <a:t>:a</a:t>
              </a:r>
            </a:p>
          </p:txBody>
        </p:sp>
        <p:sp>
          <p:nvSpPr>
            <p:cNvPr id="43037" name="Rectangle 6"/>
            <p:cNvSpPr>
              <a:spLocks noChangeArrowheads="1"/>
            </p:cNvSpPr>
            <p:nvPr/>
          </p:nvSpPr>
          <p:spPr bwMode="auto">
            <a:xfrm>
              <a:off x="4128" y="1344"/>
              <a:ext cx="1008" cy="240"/>
            </a:xfrm>
            <a:prstGeom prst="rect">
              <a:avLst/>
            </a:prstGeom>
            <a:solidFill>
              <a:srgbClr val="FFFF00"/>
            </a:solidFill>
            <a:ln w="9525">
              <a:solidFill>
                <a:schemeClr val="tx1"/>
              </a:solidFill>
              <a:miter lim="800000"/>
              <a:headEnd/>
              <a:tailEnd/>
            </a:ln>
          </p:spPr>
          <p:txBody>
            <a:bodyPr wrap="none" anchor="ctr"/>
            <a:lstStyle/>
            <a:p>
              <a:endParaRPr lang="en-US" sz="1600"/>
            </a:p>
          </p:txBody>
        </p:sp>
        <p:sp>
          <p:nvSpPr>
            <p:cNvPr id="43038" name="Rectangle 7"/>
            <p:cNvSpPr>
              <a:spLocks noChangeArrowheads="1"/>
            </p:cNvSpPr>
            <p:nvPr/>
          </p:nvSpPr>
          <p:spPr bwMode="auto">
            <a:xfrm>
              <a:off x="4128" y="1584"/>
              <a:ext cx="1008" cy="192"/>
            </a:xfrm>
            <a:prstGeom prst="rect">
              <a:avLst/>
            </a:prstGeom>
            <a:solidFill>
              <a:srgbClr val="FFFF00"/>
            </a:solidFill>
            <a:ln w="9525">
              <a:solidFill>
                <a:schemeClr val="tx1"/>
              </a:solidFill>
              <a:miter lim="800000"/>
              <a:headEnd/>
              <a:tailEnd/>
            </a:ln>
          </p:spPr>
          <p:txBody>
            <a:bodyPr wrap="none" anchor="ctr"/>
            <a:lstStyle/>
            <a:p>
              <a:endParaRPr lang="en-US" sz="1600"/>
            </a:p>
          </p:txBody>
        </p:sp>
      </p:grpSp>
      <p:grpSp>
        <p:nvGrpSpPr>
          <p:cNvPr id="43016" name="Group 9"/>
          <p:cNvGrpSpPr>
            <a:grpSpLocks/>
          </p:cNvGrpSpPr>
          <p:nvPr/>
        </p:nvGrpSpPr>
        <p:grpSpPr bwMode="auto">
          <a:xfrm>
            <a:off x="4343400" y="4953000"/>
            <a:ext cx="1600200" cy="1066800"/>
            <a:chOff x="4128" y="1104"/>
            <a:chExt cx="1008" cy="672"/>
          </a:xfrm>
        </p:grpSpPr>
        <p:sp>
          <p:nvSpPr>
            <p:cNvPr id="43033" name="Rectangle 10"/>
            <p:cNvSpPr>
              <a:spLocks noChangeArrowheads="1"/>
            </p:cNvSpPr>
            <p:nvPr/>
          </p:nvSpPr>
          <p:spPr bwMode="auto">
            <a:xfrm>
              <a:off x="4128" y="1104"/>
              <a:ext cx="1008" cy="240"/>
            </a:xfrm>
            <a:prstGeom prst="rect">
              <a:avLst/>
            </a:prstGeom>
            <a:solidFill>
              <a:schemeClr val="accent1"/>
            </a:solidFill>
            <a:ln w="9525">
              <a:solidFill>
                <a:schemeClr val="tx1"/>
              </a:solidFill>
              <a:miter lim="800000"/>
              <a:headEnd/>
              <a:tailEnd/>
            </a:ln>
          </p:spPr>
          <p:txBody>
            <a:bodyPr wrap="none" anchor="ctr"/>
            <a:lstStyle/>
            <a:p>
              <a:pPr algn="ctr"/>
              <a:r>
                <a:rPr lang="en-US"/>
                <a:t>:b</a:t>
              </a:r>
            </a:p>
          </p:txBody>
        </p:sp>
        <p:sp>
          <p:nvSpPr>
            <p:cNvPr id="43034" name="Rectangle 11"/>
            <p:cNvSpPr>
              <a:spLocks noChangeArrowheads="1"/>
            </p:cNvSpPr>
            <p:nvPr/>
          </p:nvSpPr>
          <p:spPr bwMode="auto">
            <a:xfrm>
              <a:off x="4128" y="1344"/>
              <a:ext cx="1008" cy="240"/>
            </a:xfrm>
            <a:prstGeom prst="rect">
              <a:avLst/>
            </a:prstGeom>
            <a:solidFill>
              <a:srgbClr val="FFFF00"/>
            </a:solidFill>
            <a:ln w="9525">
              <a:solidFill>
                <a:schemeClr val="tx1"/>
              </a:solidFill>
              <a:miter lim="800000"/>
              <a:headEnd/>
              <a:tailEnd/>
            </a:ln>
          </p:spPr>
          <p:txBody>
            <a:bodyPr wrap="none" anchor="ctr"/>
            <a:lstStyle/>
            <a:p>
              <a:endParaRPr lang="en-US" sz="1600"/>
            </a:p>
          </p:txBody>
        </p:sp>
        <p:sp>
          <p:nvSpPr>
            <p:cNvPr id="43035" name="Rectangle 12"/>
            <p:cNvSpPr>
              <a:spLocks noChangeArrowheads="1"/>
            </p:cNvSpPr>
            <p:nvPr/>
          </p:nvSpPr>
          <p:spPr bwMode="auto">
            <a:xfrm>
              <a:off x="4128" y="1584"/>
              <a:ext cx="1008" cy="192"/>
            </a:xfrm>
            <a:prstGeom prst="rect">
              <a:avLst/>
            </a:prstGeom>
            <a:solidFill>
              <a:srgbClr val="FFFF00"/>
            </a:solidFill>
            <a:ln w="9525">
              <a:solidFill>
                <a:schemeClr val="tx1"/>
              </a:solidFill>
              <a:miter lim="800000"/>
              <a:headEnd/>
              <a:tailEnd/>
            </a:ln>
          </p:spPr>
          <p:txBody>
            <a:bodyPr wrap="none" anchor="ctr"/>
            <a:lstStyle/>
            <a:p>
              <a:endParaRPr lang="en-US" sz="1600"/>
            </a:p>
          </p:txBody>
        </p:sp>
      </p:grpSp>
      <p:grpSp>
        <p:nvGrpSpPr>
          <p:cNvPr id="43017" name="Group 13"/>
          <p:cNvGrpSpPr>
            <a:grpSpLocks/>
          </p:cNvGrpSpPr>
          <p:nvPr/>
        </p:nvGrpSpPr>
        <p:grpSpPr bwMode="auto">
          <a:xfrm>
            <a:off x="6934200" y="3429000"/>
            <a:ext cx="1600200" cy="1066800"/>
            <a:chOff x="4128" y="1104"/>
            <a:chExt cx="1008" cy="672"/>
          </a:xfrm>
        </p:grpSpPr>
        <p:sp>
          <p:nvSpPr>
            <p:cNvPr id="43030" name="Rectangle 14"/>
            <p:cNvSpPr>
              <a:spLocks noChangeArrowheads="1"/>
            </p:cNvSpPr>
            <p:nvPr/>
          </p:nvSpPr>
          <p:spPr bwMode="auto">
            <a:xfrm>
              <a:off x="4128" y="1104"/>
              <a:ext cx="1008" cy="240"/>
            </a:xfrm>
            <a:prstGeom prst="rect">
              <a:avLst/>
            </a:prstGeom>
            <a:solidFill>
              <a:schemeClr val="accent1"/>
            </a:solidFill>
            <a:ln w="9525">
              <a:solidFill>
                <a:schemeClr val="tx1"/>
              </a:solidFill>
              <a:miter lim="800000"/>
              <a:headEnd/>
              <a:tailEnd/>
            </a:ln>
          </p:spPr>
          <p:txBody>
            <a:bodyPr wrap="none" anchor="ctr"/>
            <a:lstStyle/>
            <a:p>
              <a:pPr algn="ctr"/>
              <a:r>
                <a:rPr lang="en-US"/>
                <a:t>:c</a:t>
              </a:r>
            </a:p>
          </p:txBody>
        </p:sp>
        <p:sp>
          <p:nvSpPr>
            <p:cNvPr id="43031" name="Rectangle 15"/>
            <p:cNvSpPr>
              <a:spLocks noChangeArrowheads="1"/>
            </p:cNvSpPr>
            <p:nvPr/>
          </p:nvSpPr>
          <p:spPr bwMode="auto">
            <a:xfrm>
              <a:off x="4128" y="1344"/>
              <a:ext cx="1008" cy="240"/>
            </a:xfrm>
            <a:prstGeom prst="rect">
              <a:avLst/>
            </a:prstGeom>
            <a:solidFill>
              <a:srgbClr val="FFFF00"/>
            </a:solidFill>
            <a:ln w="9525">
              <a:solidFill>
                <a:schemeClr val="tx1"/>
              </a:solidFill>
              <a:miter lim="800000"/>
              <a:headEnd/>
              <a:tailEnd/>
            </a:ln>
          </p:spPr>
          <p:txBody>
            <a:bodyPr wrap="none" anchor="ctr"/>
            <a:lstStyle/>
            <a:p>
              <a:endParaRPr lang="en-US" sz="1600"/>
            </a:p>
          </p:txBody>
        </p:sp>
        <p:sp>
          <p:nvSpPr>
            <p:cNvPr id="43032" name="Rectangle 16"/>
            <p:cNvSpPr>
              <a:spLocks noChangeArrowheads="1"/>
            </p:cNvSpPr>
            <p:nvPr/>
          </p:nvSpPr>
          <p:spPr bwMode="auto">
            <a:xfrm>
              <a:off x="4128" y="1584"/>
              <a:ext cx="1008" cy="192"/>
            </a:xfrm>
            <a:prstGeom prst="rect">
              <a:avLst/>
            </a:prstGeom>
            <a:solidFill>
              <a:srgbClr val="FFFF00"/>
            </a:solidFill>
            <a:ln w="9525">
              <a:solidFill>
                <a:schemeClr val="tx1"/>
              </a:solidFill>
              <a:miter lim="800000"/>
              <a:headEnd/>
              <a:tailEnd/>
            </a:ln>
          </p:spPr>
          <p:txBody>
            <a:bodyPr wrap="none" anchor="ctr"/>
            <a:lstStyle/>
            <a:p>
              <a:endParaRPr lang="en-US" sz="1600"/>
            </a:p>
          </p:txBody>
        </p:sp>
      </p:grpSp>
      <p:grpSp>
        <p:nvGrpSpPr>
          <p:cNvPr id="43018" name="Group 17"/>
          <p:cNvGrpSpPr>
            <a:grpSpLocks/>
          </p:cNvGrpSpPr>
          <p:nvPr/>
        </p:nvGrpSpPr>
        <p:grpSpPr bwMode="auto">
          <a:xfrm>
            <a:off x="7086600" y="5029200"/>
            <a:ext cx="1600200" cy="1066800"/>
            <a:chOff x="4128" y="1104"/>
            <a:chExt cx="1008" cy="672"/>
          </a:xfrm>
        </p:grpSpPr>
        <p:sp>
          <p:nvSpPr>
            <p:cNvPr id="43027" name="Rectangle 18"/>
            <p:cNvSpPr>
              <a:spLocks noChangeArrowheads="1"/>
            </p:cNvSpPr>
            <p:nvPr/>
          </p:nvSpPr>
          <p:spPr bwMode="auto">
            <a:xfrm>
              <a:off x="4128" y="1104"/>
              <a:ext cx="1008" cy="240"/>
            </a:xfrm>
            <a:prstGeom prst="rect">
              <a:avLst/>
            </a:prstGeom>
            <a:solidFill>
              <a:schemeClr val="accent1"/>
            </a:solidFill>
            <a:ln w="9525">
              <a:solidFill>
                <a:schemeClr val="tx1"/>
              </a:solidFill>
              <a:miter lim="800000"/>
              <a:headEnd/>
              <a:tailEnd/>
            </a:ln>
          </p:spPr>
          <p:txBody>
            <a:bodyPr wrap="none" anchor="ctr"/>
            <a:lstStyle/>
            <a:p>
              <a:pPr algn="ctr"/>
              <a:r>
                <a:rPr lang="en-US"/>
                <a:t>:d</a:t>
              </a:r>
            </a:p>
          </p:txBody>
        </p:sp>
        <p:sp>
          <p:nvSpPr>
            <p:cNvPr id="43028" name="Rectangle 19"/>
            <p:cNvSpPr>
              <a:spLocks noChangeArrowheads="1"/>
            </p:cNvSpPr>
            <p:nvPr/>
          </p:nvSpPr>
          <p:spPr bwMode="auto">
            <a:xfrm>
              <a:off x="4128" y="1344"/>
              <a:ext cx="1008" cy="240"/>
            </a:xfrm>
            <a:prstGeom prst="rect">
              <a:avLst/>
            </a:prstGeom>
            <a:solidFill>
              <a:srgbClr val="FFFF00"/>
            </a:solidFill>
            <a:ln w="9525">
              <a:solidFill>
                <a:schemeClr val="tx1"/>
              </a:solidFill>
              <a:miter lim="800000"/>
              <a:headEnd/>
              <a:tailEnd/>
            </a:ln>
          </p:spPr>
          <p:txBody>
            <a:bodyPr wrap="none" anchor="ctr"/>
            <a:lstStyle/>
            <a:p>
              <a:endParaRPr lang="en-US" sz="1600"/>
            </a:p>
          </p:txBody>
        </p:sp>
        <p:sp>
          <p:nvSpPr>
            <p:cNvPr id="43029" name="Rectangle 20"/>
            <p:cNvSpPr>
              <a:spLocks noChangeArrowheads="1"/>
            </p:cNvSpPr>
            <p:nvPr/>
          </p:nvSpPr>
          <p:spPr bwMode="auto">
            <a:xfrm>
              <a:off x="4128" y="1584"/>
              <a:ext cx="1008" cy="192"/>
            </a:xfrm>
            <a:prstGeom prst="rect">
              <a:avLst/>
            </a:prstGeom>
            <a:solidFill>
              <a:srgbClr val="FFFF00"/>
            </a:solidFill>
            <a:ln w="9525">
              <a:solidFill>
                <a:schemeClr val="tx1"/>
              </a:solidFill>
              <a:miter lim="800000"/>
              <a:headEnd/>
              <a:tailEnd/>
            </a:ln>
          </p:spPr>
          <p:txBody>
            <a:bodyPr wrap="none" anchor="ctr"/>
            <a:lstStyle/>
            <a:p>
              <a:endParaRPr lang="en-US" sz="1600"/>
            </a:p>
          </p:txBody>
        </p:sp>
      </p:grpSp>
      <p:sp>
        <p:nvSpPr>
          <p:cNvPr id="43019" name="Line 21"/>
          <p:cNvSpPr>
            <a:spLocks noChangeShapeType="1"/>
          </p:cNvSpPr>
          <p:nvPr/>
        </p:nvSpPr>
        <p:spPr bwMode="auto">
          <a:xfrm flipV="1">
            <a:off x="3200400" y="3886200"/>
            <a:ext cx="1143000" cy="914400"/>
          </a:xfrm>
          <a:prstGeom prst="line">
            <a:avLst/>
          </a:prstGeom>
          <a:noFill/>
          <a:ln w="9525">
            <a:solidFill>
              <a:schemeClr val="tx1"/>
            </a:solidFill>
            <a:round/>
            <a:headEnd/>
            <a:tailEnd type="triangle" w="med" len="med"/>
          </a:ln>
        </p:spPr>
        <p:txBody>
          <a:bodyPr wrap="none" anchor="ctr"/>
          <a:lstStyle/>
          <a:p>
            <a:endParaRPr lang="en-US"/>
          </a:p>
        </p:txBody>
      </p:sp>
      <p:sp>
        <p:nvSpPr>
          <p:cNvPr id="43020" name="Line 22"/>
          <p:cNvSpPr>
            <a:spLocks noChangeShapeType="1"/>
          </p:cNvSpPr>
          <p:nvPr/>
        </p:nvSpPr>
        <p:spPr bwMode="auto">
          <a:xfrm>
            <a:off x="3352800" y="5029200"/>
            <a:ext cx="990600" cy="152400"/>
          </a:xfrm>
          <a:prstGeom prst="line">
            <a:avLst/>
          </a:prstGeom>
          <a:noFill/>
          <a:ln w="9525">
            <a:solidFill>
              <a:schemeClr val="tx1"/>
            </a:solidFill>
            <a:round/>
            <a:headEnd/>
            <a:tailEnd type="triangle" w="med" len="med"/>
          </a:ln>
        </p:spPr>
        <p:txBody>
          <a:bodyPr wrap="none" anchor="ctr"/>
          <a:lstStyle/>
          <a:p>
            <a:endParaRPr lang="en-US"/>
          </a:p>
        </p:txBody>
      </p:sp>
      <p:sp>
        <p:nvSpPr>
          <p:cNvPr id="43021" name="Line 23"/>
          <p:cNvSpPr>
            <a:spLocks noChangeShapeType="1"/>
          </p:cNvSpPr>
          <p:nvPr/>
        </p:nvSpPr>
        <p:spPr bwMode="auto">
          <a:xfrm>
            <a:off x="5943600" y="3657600"/>
            <a:ext cx="990600" cy="152400"/>
          </a:xfrm>
          <a:prstGeom prst="line">
            <a:avLst/>
          </a:prstGeom>
          <a:noFill/>
          <a:ln w="9525">
            <a:solidFill>
              <a:schemeClr val="tx1"/>
            </a:solidFill>
            <a:round/>
            <a:headEnd/>
            <a:tailEnd type="triangle" w="med" len="med"/>
          </a:ln>
        </p:spPr>
        <p:txBody>
          <a:bodyPr wrap="none" anchor="ctr"/>
          <a:lstStyle/>
          <a:p>
            <a:endParaRPr lang="en-US"/>
          </a:p>
        </p:txBody>
      </p:sp>
      <p:sp>
        <p:nvSpPr>
          <p:cNvPr id="43022" name="Line 24"/>
          <p:cNvSpPr>
            <a:spLocks noChangeShapeType="1"/>
          </p:cNvSpPr>
          <p:nvPr/>
        </p:nvSpPr>
        <p:spPr bwMode="auto">
          <a:xfrm>
            <a:off x="5943600" y="5105400"/>
            <a:ext cx="1143000" cy="152400"/>
          </a:xfrm>
          <a:prstGeom prst="line">
            <a:avLst/>
          </a:prstGeom>
          <a:noFill/>
          <a:ln w="9525">
            <a:solidFill>
              <a:schemeClr val="tx1"/>
            </a:solidFill>
            <a:round/>
            <a:headEnd/>
            <a:tailEnd type="triangle" w="med" len="med"/>
          </a:ln>
        </p:spPr>
        <p:txBody>
          <a:bodyPr wrap="none" anchor="ctr"/>
          <a:lstStyle/>
          <a:p>
            <a:endParaRPr lang="en-US"/>
          </a:p>
        </p:txBody>
      </p:sp>
      <p:sp>
        <p:nvSpPr>
          <p:cNvPr id="43023" name="Text Box 25"/>
          <p:cNvSpPr txBox="1">
            <a:spLocks noChangeArrowheads="1"/>
          </p:cNvSpPr>
          <p:nvPr/>
        </p:nvSpPr>
        <p:spPr bwMode="auto">
          <a:xfrm>
            <a:off x="3276600" y="4038600"/>
            <a:ext cx="685800" cy="366713"/>
          </a:xfrm>
          <a:prstGeom prst="rect">
            <a:avLst/>
          </a:prstGeom>
          <a:noFill/>
          <a:ln w="9525">
            <a:noFill/>
            <a:miter lim="800000"/>
            <a:headEnd/>
            <a:tailEnd/>
          </a:ln>
        </p:spPr>
        <p:txBody>
          <a:bodyPr>
            <a:spAutoFit/>
          </a:bodyPr>
          <a:lstStyle/>
          <a:p>
            <a:pPr algn="ctr">
              <a:spcBef>
                <a:spcPct val="50000"/>
              </a:spcBef>
            </a:pPr>
            <a:r>
              <a:rPr lang="en-US"/>
              <a:t>m1</a:t>
            </a:r>
          </a:p>
        </p:txBody>
      </p:sp>
      <p:sp>
        <p:nvSpPr>
          <p:cNvPr id="43024" name="Text Box 26"/>
          <p:cNvSpPr txBox="1">
            <a:spLocks noChangeArrowheads="1"/>
          </p:cNvSpPr>
          <p:nvPr/>
        </p:nvSpPr>
        <p:spPr bwMode="auto">
          <a:xfrm>
            <a:off x="6172200" y="3352800"/>
            <a:ext cx="685800" cy="366713"/>
          </a:xfrm>
          <a:prstGeom prst="rect">
            <a:avLst/>
          </a:prstGeom>
          <a:noFill/>
          <a:ln w="9525">
            <a:noFill/>
            <a:miter lim="800000"/>
            <a:headEnd/>
            <a:tailEnd/>
          </a:ln>
        </p:spPr>
        <p:txBody>
          <a:bodyPr>
            <a:spAutoFit/>
          </a:bodyPr>
          <a:lstStyle/>
          <a:p>
            <a:pPr algn="ctr">
              <a:spcBef>
                <a:spcPct val="50000"/>
              </a:spcBef>
            </a:pPr>
            <a:r>
              <a:rPr lang="en-US"/>
              <a:t>m2</a:t>
            </a:r>
          </a:p>
        </p:txBody>
      </p:sp>
      <p:sp>
        <p:nvSpPr>
          <p:cNvPr id="43025" name="Text Box 27"/>
          <p:cNvSpPr txBox="1">
            <a:spLocks noChangeArrowheads="1"/>
          </p:cNvSpPr>
          <p:nvPr/>
        </p:nvSpPr>
        <p:spPr bwMode="auto">
          <a:xfrm>
            <a:off x="3429000" y="5119688"/>
            <a:ext cx="685800" cy="366712"/>
          </a:xfrm>
          <a:prstGeom prst="rect">
            <a:avLst/>
          </a:prstGeom>
          <a:noFill/>
          <a:ln w="9525">
            <a:noFill/>
            <a:miter lim="800000"/>
            <a:headEnd/>
            <a:tailEnd/>
          </a:ln>
        </p:spPr>
        <p:txBody>
          <a:bodyPr>
            <a:spAutoFit/>
          </a:bodyPr>
          <a:lstStyle/>
          <a:p>
            <a:pPr algn="ctr">
              <a:spcBef>
                <a:spcPct val="50000"/>
              </a:spcBef>
            </a:pPr>
            <a:r>
              <a:rPr lang="en-US"/>
              <a:t>m3</a:t>
            </a:r>
          </a:p>
        </p:txBody>
      </p:sp>
      <p:sp>
        <p:nvSpPr>
          <p:cNvPr id="43026" name="Text Box 29"/>
          <p:cNvSpPr txBox="1">
            <a:spLocks noChangeArrowheads="1"/>
          </p:cNvSpPr>
          <p:nvPr/>
        </p:nvSpPr>
        <p:spPr bwMode="auto">
          <a:xfrm>
            <a:off x="6096000" y="5181600"/>
            <a:ext cx="685800" cy="366713"/>
          </a:xfrm>
          <a:prstGeom prst="rect">
            <a:avLst/>
          </a:prstGeom>
          <a:noFill/>
          <a:ln w="9525">
            <a:noFill/>
            <a:miter lim="800000"/>
            <a:headEnd/>
            <a:tailEnd/>
          </a:ln>
        </p:spPr>
        <p:txBody>
          <a:bodyPr>
            <a:spAutoFit/>
          </a:bodyPr>
          <a:lstStyle/>
          <a:p>
            <a:pPr algn="ctr">
              <a:spcBef>
                <a:spcPct val="50000"/>
              </a:spcBef>
            </a:pPr>
            <a:r>
              <a:rPr lang="en-US"/>
              <a:t>m4</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pPr>
              <a:defRPr/>
            </a:pPr>
            <a:r>
              <a:rPr lang="en-US" altLang="en-US"/>
              <a:t>Kỹ thuật lập trình</a:t>
            </a:r>
          </a:p>
        </p:txBody>
      </p:sp>
      <p:sp>
        <p:nvSpPr>
          <p:cNvPr id="5" name="Slide Number Placeholder 5"/>
          <p:cNvSpPr>
            <a:spLocks noGrp="1"/>
          </p:cNvSpPr>
          <p:nvPr>
            <p:ph type="sldNum" sz="quarter" idx="12"/>
          </p:nvPr>
        </p:nvSpPr>
        <p:spPr/>
        <p:txBody>
          <a:bodyPr/>
          <a:lstStyle/>
          <a:p>
            <a:pPr>
              <a:defRPr/>
            </a:pPr>
            <a:fld id="{27C13213-EAC3-4497-8723-45ABFC8EBB2E}" type="slidenum">
              <a:rPr lang="en-US" altLang="en-US"/>
              <a:pPr>
                <a:defRPr/>
              </a:pPr>
              <a:t>46</a:t>
            </a:fld>
            <a:r>
              <a:rPr lang="en-US" altLang="en-US"/>
              <a:t>/49</a:t>
            </a:r>
          </a:p>
        </p:txBody>
      </p:sp>
      <p:sp>
        <p:nvSpPr>
          <p:cNvPr id="44036" name="Rectangle 2"/>
          <p:cNvSpPr>
            <a:spLocks noGrp="1" noChangeArrowheads="1"/>
          </p:cNvSpPr>
          <p:nvPr>
            <p:ph type="title"/>
          </p:nvPr>
        </p:nvSpPr>
        <p:spPr/>
        <p:txBody>
          <a:bodyPr/>
          <a:lstStyle/>
          <a:p>
            <a:pPr eaLnBrk="1" hangingPunct="1"/>
            <a:r>
              <a:rPr lang="en-US" smtClean="0"/>
              <a:t>Chương trình minh họa</a:t>
            </a:r>
          </a:p>
        </p:txBody>
      </p:sp>
      <p:sp>
        <p:nvSpPr>
          <p:cNvPr id="44037" name="Rectangle 3"/>
          <p:cNvSpPr>
            <a:spLocks noGrp="1" noChangeArrowheads="1"/>
          </p:cNvSpPr>
          <p:nvPr>
            <p:ph type="body" idx="1"/>
          </p:nvPr>
        </p:nvSpPr>
        <p:spPr/>
        <p:txBody>
          <a:bodyPr/>
          <a:lstStyle/>
          <a:p>
            <a:pPr eaLnBrk="1" hangingPunct="1"/>
            <a:r>
              <a:rPr lang="en-US" b="1" smtClean="0"/>
              <a:t>Program 2.5</a:t>
            </a:r>
            <a:r>
              <a:rPr lang="en-US" smtClean="0"/>
              <a:t>: viết chương trình giải phương trình bậc 2 theo phương pháp HĐT</a:t>
            </a:r>
          </a:p>
          <a:p>
            <a:pPr lvl="1" eaLnBrk="1" hangingPunct="1"/>
            <a:r>
              <a:rPr lang="en-US" smtClean="0"/>
              <a:t>Đầu vào: 3 hệ số của 1 phương trình bậc 2</a:t>
            </a:r>
          </a:p>
          <a:p>
            <a:pPr lvl="1" eaLnBrk="1" hangingPunct="1"/>
            <a:r>
              <a:rPr lang="en-US" smtClean="0"/>
              <a:t>Đầu ra: PT có mấy nghiệm và giá trị từng nghiệm nếu có</a:t>
            </a:r>
          </a:p>
          <a:p>
            <a:pPr lvl="1" eaLnBrk="1" hangingPunct="1"/>
            <a:endParaRPr lang="en-US" smtClean="0"/>
          </a:p>
          <a:p>
            <a:pPr eaLnBrk="1" hangingPunct="1"/>
            <a:r>
              <a:rPr lang="en-US" smtClean="0"/>
              <a:t>Phân tích: coi mỗi PT bậc 2 là một đối tượng của một lớp PT bậc 2. Khi đó cấu trúc của một chương trình sẽ như sau:</a:t>
            </a:r>
          </a:p>
          <a:p>
            <a:pPr eaLnBrk="1" hangingPunct="1"/>
            <a:endParaRPr lang="en-US" smtClean="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eaLnBrk="1" hangingPunct="1"/>
            <a:r>
              <a:rPr lang="en-US" smtClean="0"/>
              <a:t>Cấu trúc Program 2.5</a:t>
            </a:r>
          </a:p>
        </p:txBody>
      </p:sp>
      <p:sp>
        <p:nvSpPr>
          <p:cNvPr id="23" name="Footer Placeholder 4"/>
          <p:cNvSpPr>
            <a:spLocks noGrp="1"/>
          </p:cNvSpPr>
          <p:nvPr>
            <p:ph type="ftr" sz="quarter" idx="11"/>
          </p:nvPr>
        </p:nvSpPr>
        <p:spPr/>
        <p:txBody>
          <a:bodyPr/>
          <a:lstStyle/>
          <a:p>
            <a:pPr>
              <a:defRPr/>
            </a:pPr>
            <a:r>
              <a:rPr lang="en-US" altLang="en-US"/>
              <a:t>Kỹ thuật lập trình</a:t>
            </a:r>
          </a:p>
        </p:txBody>
      </p:sp>
      <p:sp>
        <p:nvSpPr>
          <p:cNvPr id="24" name="Slide Number Placeholder 5"/>
          <p:cNvSpPr>
            <a:spLocks noGrp="1"/>
          </p:cNvSpPr>
          <p:nvPr>
            <p:ph type="sldNum" sz="quarter" idx="12"/>
          </p:nvPr>
        </p:nvSpPr>
        <p:spPr/>
        <p:txBody>
          <a:bodyPr/>
          <a:lstStyle/>
          <a:p>
            <a:pPr>
              <a:defRPr/>
            </a:pPr>
            <a:fld id="{3B305912-053A-4465-A556-23B7795986F0}" type="slidenum">
              <a:rPr lang="en-US" altLang="en-US"/>
              <a:pPr>
                <a:defRPr/>
              </a:pPr>
              <a:t>47</a:t>
            </a:fld>
            <a:r>
              <a:rPr lang="en-US" altLang="en-US"/>
              <a:t>/49</a:t>
            </a:r>
          </a:p>
        </p:txBody>
      </p:sp>
      <p:sp>
        <p:nvSpPr>
          <p:cNvPr id="45061" name="Rectangle 4"/>
          <p:cNvSpPr>
            <a:spLocks noChangeArrowheads="1"/>
          </p:cNvSpPr>
          <p:nvPr/>
        </p:nvSpPr>
        <p:spPr bwMode="auto">
          <a:xfrm>
            <a:off x="990600" y="3276600"/>
            <a:ext cx="762000" cy="457200"/>
          </a:xfrm>
          <a:prstGeom prst="rect">
            <a:avLst/>
          </a:prstGeom>
          <a:solidFill>
            <a:srgbClr val="FFFF00"/>
          </a:solidFill>
          <a:ln w="9525">
            <a:solidFill>
              <a:schemeClr val="tx1"/>
            </a:solidFill>
            <a:miter lim="800000"/>
            <a:headEnd/>
            <a:tailEnd/>
          </a:ln>
        </p:spPr>
        <p:txBody>
          <a:bodyPr wrap="none" anchor="ctr"/>
          <a:lstStyle/>
          <a:p>
            <a:pPr algn="ctr"/>
            <a:r>
              <a:rPr lang="en-US"/>
              <a:t>main()</a:t>
            </a:r>
          </a:p>
        </p:txBody>
      </p:sp>
      <p:grpSp>
        <p:nvGrpSpPr>
          <p:cNvPr id="45062" name="Group 5"/>
          <p:cNvGrpSpPr>
            <a:grpSpLocks/>
          </p:cNvGrpSpPr>
          <p:nvPr/>
        </p:nvGrpSpPr>
        <p:grpSpPr bwMode="auto">
          <a:xfrm>
            <a:off x="3505200" y="1905000"/>
            <a:ext cx="1600200" cy="1066800"/>
            <a:chOff x="4128" y="1104"/>
            <a:chExt cx="1008" cy="672"/>
          </a:xfrm>
        </p:grpSpPr>
        <p:sp>
          <p:nvSpPr>
            <p:cNvPr id="45077" name="Rectangle 6"/>
            <p:cNvSpPr>
              <a:spLocks noChangeArrowheads="1"/>
            </p:cNvSpPr>
            <p:nvPr/>
          </p:nvSpPr>
          <p:spPr bwMode="auto">
            <a:xfrm>
              <a:off x="4128" y="1104"/>
              <a:ext cx="1008" cy="240"/>
            </a:xfrm>
            <a:prstGeom prst="rect">
              <a:avLst/>
            </a:prstGeom>
            <a:solidFill>
              <a:schemeClr val="accent1"/>
            </a:solidFill>
            <a:ln w="9525">
              <a:solidFill>
                <a:schemeClr val="tx1"/>
              </a:solidFill>
              <a:miter lim="800000"/>
              <a:headEnd/>
              <a:tailEnd/>
            </a:ln>
          </p:spPr>
          <p:txBody>
            <a:bodyPr wrap="none" anchor="ctr"/>
            <a:lstStyle/>
            <a:p>
              <a:pPr algn="ctr"/>
              <a:r>
                <a:rPr lang="en-US"/>
                <a:t>:pt b2</a:t>
              </a:r>
            </a:p>
          </p:txBody>
        </p:sp>
        <p:sp>
          <p:nvSpPr>
            <p:cNvPr id="45078" name="Rectangle 7"/>
            <p:cNvSpPr>
              <a:spLocks noChangeArrowheads="1"/>
            </p:cNvSpPr>
            <p:nvPr/>
          </p:nvSpPr>
          <p:spPr bwMode="auto">
            <a:xfrm>
              <a:off x="4128" y="1344"/>
              <a:ext cx="1008" cy="240"/>
            </a:xfrm>
            <a:prstGeom prst="rect">
              <a:avLst/>
            </a:prstGeom>
            <a:solidFill>
              <a:srgbClr val="FFFF00"/>
            </a:solidFill>
            <a:ln w="9525">
              <a:solidFill>
                <a:schemeClr val="tx1"/>
              </a:solidFill>
              <a:miter lim="800000"/>
              <a:headEnd/>
              <a:tailEnd/>
            </a:ln>
          </p:spPr>
          <p:txBody>
            <a:bodyPr wrap="none" anchor="ctr"/>
            <a:lstStyle/>
            <a:p>
              <a:r>
                <a:rPr lang="en-US" sz="1600"/>
                <a:t>a,b,c</a:t>
              </a:r>
            </a:p>
          </p:txBody>
        </p:sp>
        <p:sp>
          <p:nvSpPr>
            <p:cNvPr id="45079" name="Rectangle 8"/>
            <p:cNvSpPr>
              <a:spLocks noChangeArrowheads="1"/>
            </p:cNvSpPr>
            <p:nvPr/>
          </p:nvSpPr>
          <p:spPr bwMode="auto">
            <a:xfrm>
              <a:off x="4128" y="1584"/>
              <a:ext cx="1008" cy="192"/>
            </a:xfrm>
            <a:prstGeom prst="rect">
              <a:avLst/>
            </a:prstGeom>
            <a:solidFill>
              <a:srgbClr val="FFFF00"/>
            </a:solidFill>
            <a:ln w="9525">
              <a:solidFill>
                <a:schemeClr val="tx1"/>
              </a:solidFill>
              <a:miter lim="800000"/>
              <a:headEnd/>
              <a:tailEnd/>
            </a:ln>
          </p:spPr>
          <p:txBody>
            <a:bodyPr wrap="none" anchor="ctr"/>
            <a:lstStyle/>
            <a:p>
              <a:endParaRPr lang="en-US" sz="1600"/>
            </a:p>
          </p:txBody>
        </p:sp>
      </p:grpSp>
      <p:sp>
        <p:nvSpPr>
          <p:cNvPr id="45063" name="Line 13"/>
          <p:cNvSpPr>
            <a:spLocks noChangeShapeType="1"/>
          </p:cNvSpPr>
          <p:nvPr/>
        </p:nvSpPr>
        <p:spPr bwMode="auto">
          <a:xfrm flipV="1">
            <a:off x="1600200" y="2438400"/>
            <a:ext cx="1905000" cy="838200"/>
          </a:xfrm>
          <a:prstGeom prst="line">
            <a:avLst/>
          </a:prstGeom>
          <a:noFill/>
          <a:ln w="9525">
            <a:solidFill>
              <a:schemeClr val="tx1"/>
            </a:solidFill>
            <a:round/>
            <a:headEnd/>
            <a:tailEnd type="triangle" w="med" len="med"/>
          </a:ln>
        </p:spPr>
        <p:txBody>
          <a:bodyPr wrap="none" anchor="ctr"/>
          <a:lstStyle/>
          <a:p>
            <a:endParaRPr lang="en-US"/>
          </a:p>
        </p:txBody>
      </p:sp>
      <p:sp>
        <p:nvSpPr>
          <p:cNvPr id="45064" name="Line 14"/>
          <p:cNvSpPr>
            <a:spLocks noChangeShapeType="1"/>
          </p:cNvSpPr>
          <p:nvPr/>
        </p:nvSpPr>
        <p:spPr bwMode="auto">
          <a:xfrm flipV="1">
            <a:off x="5105400" y="3886200"/>
            <a:ext cx="1371600" cy="609600"/>
          </a:xfrm>
          <a:prstGeom prst="line">
            <a:avLst/>
          </a:prstGeom>
          <a:noFill/>
          <a:ln w="9525">
            <a:solidFill>
              <a:schemeClr val="tx1"/>
            </a:solidFill>
            <a:round/>
            <a:headEnd/>
            <a:tailEnd type="triangle" w="med" len="med"/>
          </a:ln>
        </p:spPr>
        <p:txBody>
          <a:bodyPr wrap="none" anchor="ctr"/>
          <a:lstStyle/>
          <a:p>
            <a:endParaRPr lang="en-US"/>
          </a:p>
        </p:txBody>
      </p:sp>
      <p:sp>
        <p:nvSpPr>
          <p:cNvPr id="45065" name="Text Box 15"/>
          <p:cNvSpPr txBox="1">
            <a:spLocks noChangeArrowheads="1"/>
          </p:cNvSpPr>
          <p:nvPr/>
        </p:nvSpPr>
        <p:spPr bwMode="auto">
          <a:xfrm>
            <a:off x="1828800" y="2438400"/>
            <a:ext cx="1371600" cy="641350"/>
          </a:xfrm>
          <a:prstGeom prst="rect">
            <a:avLst/>
          </a:prstGeom>
          <a:noFill/>
          <a:ln w="9525">
            <a:noFill/>
            <a:miter lim="800000"/>
            <a:headEnd/>
            <a:tailEnd/>
          </a:ln>
        </p:spPr>
        <p:txBody>
          <a:bodyPr>
            <a:spAutoFit/>
          </a:bodyPr>
          <a:lstStyle/>
          <a:p>
            <a:pPr algn="ctr">
              <a:spcBef>
                <a:spcPct val="50000"/>
              </a:spcBef>
            </a:pPr>
            <a:r>
              <a:rPr lang="en-US"/>
              <a:t>Nhập các hệ số</a:t>
            </a:r>
          </a:p>
        </p:txBody>
      </p:sp>
      <p:sp>
        <p:nvSpPr>
          <p:cNvPr id="45066" name="Text Box 16"/>
          <p:cNvSpPr txBox="1">
            <a:spLocks noChangeArrowheads="1"/>
          </p:cNvSpPr>
          <p:nvPr/>
        </p:nvSpPr>
        <p:spPr bwMode="auto">
          <a:xfrm>
            <a:off x="5257800" y="3549650"/>
            <a:ext cx="685800" cy="641350"/>
          </a:xfrm>
          <a:prstGeom prst="rect">
            <a:avLst/>
          </a:prstGeom>
          <a:noFill/>
          <a:ln w="9525">
            <a:noFill/>
            <a:miter lim="800000"/>
            <a:headEnd/>
            <a:tailEnd/>
          </a:ln>
        </p:spPr>
        <p:txBody>
          <a:bodyPr>
            <a:spAutoFit/>
          </a:bodyPr>
          <a:lstStyle/>
          <a:p>
            <a:pPr algn="ctr">
              <a:spcBef>
                <a:spcPct val="50000"/>
              </a:spcBef>
            </a:pPr>
            <a:r>
              <a:rPr lang="en-US"/>
              <a:t>Tính delta</a:t>
            </a:r>
          </a:p>
        </p:txBody>
      </p:sp>
      <p:grpSp>
        <p:nvGrpSpPr>
          <p:cNvPr id="45067" name="Group 17"/>
          <p:cNvGrpSpPr>
            <a:grpSpLocks/>
          </p:cNvGrpSpPr>
          <p:nvPr/>
        </p:nvGrpSpPr>
        <p:grpSpPr bwMode="auto">
          <a:xfrm>
            <a:off x="6477000" y="3352800"/>
            <a:ext cx="1600200" cy="1066800"/>
            <a:chOff x="4128" y="1104"/>
            <a:chExt cx="1008" cy="672"/>
          </a:xfrm>
        </p:grpSpPr>
        <p:sp>
          <p:nvSpPr>
            <p:cNvPr id="45074" name="Rectangle 18"/>
            <p:cNvSpPr>
              <a:spLocks noChangeArrowheads="1"/>
            </p:cNvSpPr>
            <p:nvPr/>
          </p:nvSpPr>
          <p:spPr bwMode="auto">
            <a:xfrm>
              <a:off x="4128" y="1104"/>
              <a:ext cx="1008" cy="240"/>
            </a:xfrm>
            <a:prstGeom prst="rect">
              <a:avLst/>
            </a:prstGeom>
            <a:solidFill>
              <a:schemeClr val="accent1"/>
            </a:solidFill>
            <a:ln w="9525">
              <a:solidFill>
                <a:schemeClr val="tx1"/>
              </a:solidFill>
              <a:miter lim="800000"/>
              <a:headEnd/>
              <a:tailEnd/>
            </a:ln>
          </p:spPr>
          <p:txBody>
            <a:bodyPr wrap="none" anchor="ctr"/>
            <a:lstStyle/>
            <a:p>
              <a:pPr algn="ctr"/>
              <a:r>
                <a:rPr lang="en-US"/>
                <a:t>:pt b2</a:t>
              </a:r>
            </a:p>
          </p:txBody>
        </p:sp>
        <p:sp>
          <p:nvSpPr>
            <p:cNvPr id="45075" name="Rectangle 19"/>
            <p:cNvSpPr>
              <a:spLocks noChangeArrowheads="1"/>
            </p:cNvSpPr>
            <p:nvPr/>
          </p:nvSpPr>
          <p:spPr bwMode="auto">
            <a:xfrm>
              <a:off x="4128" y="1344"/>
              <a:ext cx="1008" cy="240"/>
            </a:xfrm>
            <a:prstGeom prst="rect">
              <a:avLst/>
            </a:prstGeom>
            <a:solidFill>
              <a:srgbClr val="FFFF00"/>
            </a:solidFill>
            <a:ln w="9525">
              <a:solidFill>
                <a:schemeClr val="tx1"/>
              </a:solidFill>
              <a:miter lim="800000"/>
              <a:headEnd/>
              <a:tailEnd/>
            </a:ln>
          </p:spPr>
          <p:txBody>
            <a:bodyPr wrap="none" anchor="ctr"/>
            <a:lstStyle/>
            <a:p>
              <a:r>
                <a:rPr lang="en-US" sz="1600"/>
                <a:t>a,b,c</a:t>
              </a:r>
            </a:p>
          </p:txBody>
        </p:sp>
        <p:sp>
          <p:nvSpPr>
            <p:cNvPr id="45076" name="Rectangle 20"/>
            <p:cNvSpPr>
              <a:spLocks noChangeArrowheads="1"/>
            </p:cNvSpPr>
            <p:nvPr/>
          </p:nvSpPr>
          <p:spPr bwMode="auto">
            <a:xfrm>
              <a:off x="4128" y="1584"/>
              <a:ext cx="1008" cy="192"/>
            </a:xfrm>
            <a:prstGeom prst="rect">
              <a:avLst/>
            </a:prstGeom>
            <a:solidFill>
              <a:srgbClr val="FFFF00"/>
            </a:solidFill>
            <a:ln w="9525">
              <a:solidFill>
                <a:schemeClr val="tx1"/>
              </a:solidFill>
              <a:miter lim="800000"/>
              <a:headEnd/>
              <a:tailEnd/>
            </a:ln>
          </p:spPr>
          <p:txBody>
            <a:bodyPr wrap="none" anchor="ctr"/>
            <a:lstStyle/>
            <a:p>
              <a:endParaRPr lang="en-US" sz="1600"/>
            </a:p>
          </p:txBody>
        </p:sp>
      </p:grpSp>
      <p:grpSp>
        <p:nvGrpSpPr>
          <p:cNvPr id="45068" name="Group 21"/>
          <p:cNvGrpSpPr>
            <a:grpSpLocks/>
          </p:cNvGrpSpPr>
          <p:nvPr/>
        </p:nvGrpSpPr>
        <p:grpSpPr bwMode="auto">
          <a:xfrm>
            <a:off x="3505200" y="4038600"/>
            <a:ext cx="1600200" cy="1066800"/>
            <a:chOff x="4128" y="1104"/>
            <a:chExt cx="1008" cy="672"/>
          </a:xfrm>
        </p:grpSpPr>
        <p:sp>
          <p:nvSpPr>
            <p:cNvPr id="45071" name="Rectangle 22"/>
            <p:cNvSpPr>
              <a:spLocks noChangeArrowheads="1"/>
            </p:cNvSpPr>
            <p:nvPr/>
          </p:nvSpPr>
          <p:spPr bwMode="auto">
            <a:xfrm>
              <a:off x="4128" y="1104"/>
              <a:ext cx="1008" cy="240"/>
            </a:xfrm>
            <a:prstGeom prst="rect">
              <a:avLst/>
            </a:prstGeom>
            <a:solidFill>
              <a:schemeClr val="accent1"/>
            </a:solidFill>
            <a:ln w="9525">
              <a:solidFill>
                <a:schemeClr val="tx1"/>
              </a:solidFill>
              <a:miter lim="800000"/>
              <a:headEnd/>
              <a:tailEnd/>
            </a:ln>
          </p:spPr>
          <p:txBody>
            <a:bodyPr wrap="none" anchor="ctr"/>
            <a:lstStyle/>
            <a:p>
              <a:pPr algn="ctr"/>
              <a:r>
                <a:rPr lang="en-US"/>
                <a:t>:pt b2</a:t>
              </a:r>
            </a:p>
          </p:txBody>
        </p:sp>
        <p:sp>
          <p:nvSpPr>
            <p:cNvPr id="45072" name="Rectangle 23"/>
            <p:cNvSpPr>
              <a:spLocks noChangeArrowheads="1"/>
            </p:cNvSpPr>
            <p:nvPr/>
          </p:nvSpPr>
          <p:spPr bwMode="auto">
            <a:xfrm>
              <a:off x="4128" y="1344"/>
              <a:ext cx="1008" cy="240"/>
            </a:xfrm>
            <a:prstGeom prst="rect">
              <a:avLst/>
            </a:prstGeom>
            <a:solidFill>
              <a:srgbClr val="FFFF00"/>
            </a:solidFill>
            <a:ln w="9525">
              <a:solidFill>
                <a:schemeClr val="tx1"/>
              </a:solidFill>
              <a:miter lim="800000"/>
              <a:headEnd/>
              <a:tailEnd/>
            </a:ln>
          </p:spPr>
          <p:txBody>
            <a:bodyPr wrap="none" anchor="ctr"/>
            <a:lstStyle/>
            <a:p>
              <a:r>
                <a:rPr lang="en-US" sz="1600"/>
                <a:t>a,b,c</a:t>
              </a:r>
            </a:p>
          </p:txBody>
        </p:sp>
        <p:sp>
          <p:nvSpPr>
            <p:cNvPr id="45073" name="Rectangle 24"/>
            <p:cNvSpPr>
              <a:spLocks noChangeArrowheads="1"/>
            </p:cNvSpPr>
            <p:nvPr/>
          </p:nvSpPr>
          <p:spPr bwMode="auto">
            <a:xfrm>
              <a:off x="4128" y="1584"/>
              <a:ext cx="1008" cy="192"/>
            </a:xfrm>
            <a:prstGeom prst="rect">
              <a:avLst/>
            </a:prstGeom>
            <a:solidFill>
              <a:srgbClr val="FFFF00"/>
            </a:solidFill>
            <a:ln w="9525">
              <a:solidFill>
                <a:schemeClr val="tx1"/>
              </a:solidFill>
              <a:miter lim="800000"/>
              <a:headEnd/>
              <a:tailEnd/>
            </a:ln>
          </p:spPr>
          <p:txBody>
            <a:bodyPr wrap="none" anchor="ctr"/>
            <a:lstStyle/>
            <a:p>
              <a:endParaRPr lang="en-US" sz="1600"/>
            </a:p>
          </p:txBody>
        </p:sp>
      </p:grpSp>
      <p:sp>
        <p:nvSpPr>
          <p:cNvPr id="45069" name="Text Box 25"/>
          <p:cNvSpPr txBox="1">
            <a:spLocks noChangeArrowheads="1"/>
          </p:cNvSpPr>
          <p:nvPr/>
        </p:nvSpPr>
        <p:spPr bwMode="auto">
          <a:xfrm>
            <a:off x="1524000" y="4038600"/>
            <a:ext cx="1676400" cy="915988"/>
          </a:xfrm>
          <a:prstGeom prst="rect">
            <a:avLst/>
          </a:prstGeom>
          <a:noFill/>
          <a:ln w="9525">
            <a:noFill/>
            <a:miter lim="800000"/>
            <a:headEnd/>
            <a:tailEnd/>
          </a:ln>
        </p:spPr>
        <p:txBody>
          <a:bodyPr>
            <a:spAutoFit/>
          </a:bodyPr>
          <a:lstStyle/>
          <a:p>
            <a:pPr algn="ctr">
              <a:spcBef>
                <a:spcPct val="50000"/>
              </a:spcBef>
            </a:pPr>
            <a:r>
              <a:rPr lang="en-US"/>
              <a:t>Tính các nghiệm (khi delta</a:t>
            </a:r>
            <a:r>
              <a:rPr lang="en-US">
                <a:sym typeface="Symbol" pitchFamily="18" charset="2"/>
              </a:rPr>
              <a:t></a:t>
            </a:r>
            <a:r>
              <a:rPr lang="en-US"/>
              <a:t>0)</a:t>
            </a:r>
          </a:p>
        </p:txBody>
      </p:sp>
      <p:sp>
        <p:nvSpPr>
          <p:cNvPr id="45070" name="Line 26"/>
          <p:cNvSpPr>
            <a:spLocks noChangeShapeType="1"/>
          </p:cNvSpPr>
          <p:nvPr/>
        </p:nvSpPr>
        <p:spPr bwMode="auto">
          <a:xfrm>
            <a:off x="1600200" y="3733800"/>
            <a:ext cx="1905000" cy="609600"/>
          </a:xfrm>
          <a:prstGeom prst="line">
            <a:avLst/>
          </a:prstGeom>
          <a:noFill/>
          <a:ln w="9525">
            <a:solidFill>
              <a:schemeClr val="tx1"/>
            </a:solidFill>
            <a:round/>
            <a:headEnd/>
            <a:tailEnd type="triangle" w="med" len="med"/>
          </a:ln>
        </p:spPr>
        <p:txBody>
          <a:bodyPr wrap="none" anchor="ctr"/>
          <a:lstStyle/>
          <a:p>
            <a:endParaRPr lang="en-US"/>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pPr eaLnBrk="1" hangingPunct="1"/>
            <a:r>
              <a:rPr lang="en-US" smtClean="0"/>
              <a:t>Program 2.5 (phần đầu)</a:t>
            </a:r>
          </a:p>
        </p:txBody>
      </p:sp>
      <p:sp>
        <p:nvSpPr>
          <p:cNvPr id="5" name="Footer Placeholder 4"/>
          <p:cNvSpPr>
            <a:spLocks noGrp="1"/>
          </p:cNvSpPr>
          <p:nvPr>
            <p:ph type="ftr" sz="quarter" idx="11"/>
          </p:nvPr>
        </p:nvSpPr>
        <p:spPr/>
        <p:txBody>
          <a:bodyPr/>
          <a:lstStyle/>
          <a:p>
            <a:pPr>
              <a:defRPr/>
            </a:pPr>
            <a:r>
              <a:rPr lang="en-US" altLang="en-US"/>
              <a:t>Kỹ thuật lập trình</a:t>
            </a:r>
          </a:p>
        </p:txBody>
      </p:sp>
      <p:sp>
        <p:nvSpPr>
          <p:cNvPr id="6" name="Slide Number Placeholder 5"/>
          <p:cNvSpPr>
            <a:spLocks noGrp="1"/>
          </p:cNvSpPr>
          <p:nvPr>
            <p:ph type="sldNum" sz="quarter" idx="12"/>
          </p:nvPr>
        </p:nvSpPr>
        <p:spPr/>
        <p:txBody>
          <a:bodyPr/>
          <a:lstStyle/>
          <a:p>
            <a:pPr>
              <a:defRPr/>
            </a:pPr>
            <a:fld id="{E5301DDC-154E-464D-A7CC-E3090F692AC0}" type="slidenum">
              <a:rPr lang="en-US" altLang="en-US"/>
              <a:pPr>
                <a:defRPr/>
              </a:pPr>
              <a:t>48</a:t>
            </a:fld>
            <a:r>
              <a:rPr lang="en-US" altLang="en-US"/>
              <a:t>/49</a:t>
            </a:r>
          </a:p>
        </p:txBody>
      </p:sp>
      <p:sp>
        <p:nvSpPr>
          <p:cNvPr id="46085" name="AutoShape 4"/>
          <p:cNvSpPr>
            <a:spLocks noChangeArrowheads="1"/>
          </p:cNvSpPr>
          <p:nvPr/>
        </p:nvSpPr>
        <p:spPr bwMode="auto">
          <a:xfrm>
            <a:off x="3124200" y="2209800"/>
            <a:ext cx="2743200" cy="2514600"/>
          </a:xfrm>
          <a:prstGeom prst="roundRect">
            <a:avLst>
              <a:gd name="adj" fmla="val 16667"/>
            </a:avLst>
          </a:prstGeom>
          <a:solidFill>
            <a:schemeClr val="accent3">
              <a:lumMod val="95000"/>
            </a:schemeClr>
          </a:solidFill>
          <a:ln w="9525">
            <a:solidFill>
              <a:schemeClr val="tx1"/>
            </a:solidFill>
            <a:round/>
            <a:headEnd/>
            <a:tailEnd/>
          </a:ln>
        </p:spPr>
        <p:txBody>
          <a:bodyPr wrap="none" anchor="ctr"/>
          <a:lstStyle/>
          <a:p>
            <a:r>
              <a:rPr lang="en-US"/>
              <a:t>#include &lt;cstdlib&gt;</a:t>
            </a:r>
          </a:p>
          <a:p>
            <a:r>
              <a:rPr lang="en-US"/>
              <a:t>#include &lt;iostream&gt;</a:t>
            </a:r>
          </a:p>
          <a:p>
            <a:r>
              <a:rPr lang="en-US"/>
              <a:t>#include &lt;math.h&gt;</a:t>
            </a:r>
          </a:p>
          <a:p>
            <a:endParaRPr lang="en-US"/>
          </a:p>
          <a:p>
            <a:r>
              <a:rPr lang="en-US"/>
              <a:t>using namespace std;</a:t>
            </a: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pPr>
              <a:defRPr/>
            </a:pPr>
            <a:r>
              <a:rPr lang="en-US" altLang="en-US"/>
              <a:t>Kỹ thuật lập trình</a:t>
            </a:r>
          </a:p>
        </p:txBody>
      </p:sp>
      <p:sp>
        <p:nvSpPr>
          <p:cNvPr id="5" name="Slide Number Placeholder 5"/>
          <p:cNvSpPr>
            <a:spLocks noGrp="1"/>
          </p:cNvSpPr>
          <p:nvPr>
            <p:ph type="sldNum" sz="quarter" idx="12"/>
          </p:nvPr>
        </p:nvSpPr>
        <p:spPr/>
        <p:txBody>
          <a:bodyPr/>
          <a:lstStyle/>
          <a:p>
            <a:pPr>
              <a:defRPr/>
            </a:pPr>
            <a:fld id="{9F19BB2D-75DB-49CA-8DAA-1BBBC852FA2D}" type="slidenum">
              <a:rPr lang="en-US" altLang="en-US"/>
              <a:pPr>
                <a:defRPr/>
              </a:pPr>
              <a:t>49</a:t>
            </a:fld>
            <a:r>
              <a:rPr lang="en-US" altLang="en-US"/>
              <a:t>/49</a:t>
            </a:r>
          </a:p>
        </p:txBody>
      </p:sp>
      <p:sp>
        <p:nvSpPr>
          <p:cNvPr id="47108" name="Rectangle 2"/>
          <p:cNvSpPr>
            <a:spLocks noGrp="1" noChangeArrowheads="1"/>
          </p:cNvSpPr>
          <p:nvPr>
            <p:ph type="title"/>
          </p:nvPr>
        </p:nvSpPr>
        <p:spPr/>
        <p:txBody>
          <a:bodyPr/>
          <a:lstStyle/>
          <a:p>
            <a:pPr eaLnBrk="1" hangingPunct="1"/>
            <a:r>
              <a:rPr lang="en-US" smtClean="0"/>
              <a:t>Program 2.5 (phần lớp PTB2)</a:t>
            </a:r>
          </a:p>
        </p:txBody>
      </p:sp>
      <p:sp>
        <p:nvSpPr>
          <p:cNvPr id="47109" name="AutoShape 4"/>
          <p:cNvSpPr>
            <a:spLocks noGrp="1" noChangeArrowheads="1"/>
          </p:cNvSpPr>
          <p:nvPr>
            <p:ph type="body" idx="1"/>
          </p:nvPr>
        </p:nvSpPr>
        <p:spPr>
          <a:xfrm>
            <a:off x="457200" y="1600201"/>
            <a:ext cx="8229600" cy="3657600"/>
          </a:xfrm>
          <a:prstGeom prst="roundRect">
            <a:avLst>
              <a:gd name="adj" fmla="val 16667"/>
            </a:avLst>
          </a:prstGeom>
          <a:solidFill>
            <a:schemeClr val="accent3">
              <a:lumMod val="95000"/>
            </a:schemeClr>
          </a:solidFill>
          <a:ln cap="flat">
            <a:solidFill>
              <a:schemeClr val="tx1"/>
            </a:solidFill>
            <a:round/>
          </a:ln>
        </p:spPr>
        <p:txBody>
          <a:bodyPr/>
          <a:lstStyle/>
          <a:p>
            <a:pPr eaLnBrk="1" hangingPunct="1">
              <a:lnSpc>
                <a:spcPct val="80000"/>
              </a:lnSpc>
              <a:buFont typeface="Wingdings" pitchFamily="2" charset="2"/>
              <a:buNone/>
            </a:pPr>
            <a:r>
              <a:rPr lang="en-US" sz="2000" smtClean="0"/>
              <a:t>class PTB2 {</a:t>
            </a:r>
          </a:p>
          <a:p>
            <a:pPr eaLnBrk="1" hangingPunct="1">
              <a:lnSpc>
                <a:spcPct val="80000"/>
              </a:lnSpc>
              <a:buFont typeface="Wingdings" pitchFamily="2" charset="2"/>
              <a:buNone/>
            </a:pPr>
            <a:r>
              <a:rPr lang="en-US" sz="2000" smtClean="0"/>
              <a:t>    float a, b, c;  </a:t>
            </a:r>
            <a:r>
              <a:rPr lang="en-US" sz="2000" smtClean="0">
                <a:solidFill>
                  <a:srgbClr val="FF0000"/>
                </a:solidFill>
              </a:rPr>
              <a:t>//Mức độ che dấu mặc định là private</a:t>
            </a:r>
          </a:p>
          <a:p>
            <a:pPr eaLnBrk="1" hangingPunct="1">
              <a:lnSpc>
                <a:spcPct val="80000"/>
              </a:lnSpc>
              <a:buFont typeface="Wingdings" pitchFamily="2" charset="2"/>
              <a:buNone/>
            </a:pPr>
            <a:r>
              <a:rPr lang="en-US" sz="2000" smtClean="0"/>
              <a:t>    public:</a:t>
            </a:r>
          </a:p>
          <a:p>
            <a:pPr eaLnBrk="1" hangingPunct="1">
              <a:lnSpc>
                <a:spcPct val="80000"/>
              </a:lnSpc>
              <a:buFont typeface="Wingdings" pitchFamily="2" charset="2"/>
              <a:buNone/>
            </a:pPr>
            <a:r>
              <a:rPr lang="en-US" sz="2000" smtClean="0"/>
              <a:t>        void NhapHS (float xa, float xb, float xc) {</a:t>
            </a:r>
          </a:p>
          <a:p>
            <a:pPr eaLnBrk="1" hangingPunct="1">
              <a:lnSpc>
                <a:spcPct val="80000"/>
              </a:lnSpc>
              <a:buFont typeface="Wingdings" pitchFamily="2" charset="2"/>
              <a:buNone/>
            </a:pPr>
            <a:r>
              <a:rPr lang="en-US" sz="2000" smtClean="0"/>
              <a:t>	     a = xa; b = xb; c = xc;</a:t>
            </a:r>
          </a:p>
          <a:p>
            <a:pPr eaLnBrk="1" hangingPunct="1">
              <a:lnSpc>
                <a:spcPct val="80000"/>
              </a:lnSpc>
              <a:buFont typeface="Wingdings" pitchFamily="2" charset="2"/>
              <a:buNone/>
            </a:pPr>
            <a:r>
              <a:rPr lang="en-US" sz="2000" smtClean="0"/>
              <a:t>        }</a:t>
            </a:r>
          </a:p>
          <a:p>
            <a:pPr eaLnBrk="1" hangingPunct="1">
              <a:lnSpc>
                <a:spcPct val="80000"/>
              </a:lnSpc>
              <a:buFont typeface="Wingdings" pitchFamily="2" charset="2"/>
              <a:buNone/>
            </a:pPr>
            <a:r>
              <a:rPr lang="en-US" sz="2000" smtClean="0"/>
              <a:t>        float  TinhDelta()  {  return (b*b - 4*a*c); }</a:t>
            </a:r>
          </a:p>
          <a:p>
            <a:pPr eaLnBrk="1" hangingPunct="1">
              <a:lnSpc>
                <a:spcPct val="80000"/>
              </a:lnSpc>
              <a:buFont typeface="Wingdings" pitchFamily="2" charset="2"/>
              <a:buNone/>
            </a:pPr>
            <a:r>
              <a:rPr lang="en-US" sz="2000" smtClean="0"/>
              <a:t>	 int  TinhNghiem(float &amp; x1, float &amp; x2); </a:t>
            </a:r>
            <a:r>
              <a:rPr lang="en-US" sz="2000" smtClean="0">
                <a:solidFill>
                  <a:srgbClr val="FF0000"/>
                </a:solidFill>
              </a:rPr>
              <a:t>//Hàm trả về số nghiệm</a:t>
            </a:r>
            <a:endParaRPr lang="en-US" sz="2000" smtClean="0"/>
          </a:p>
          <a:p>
            <a:pPr eaLnBrk="1" hangingPunct="1">
              <a:lnSpc>
                <a:spcPct val="80000"/>
              </a:lnSpc>
              <a:buFont typeface="Wingdings" pitchFamily="2" charset="2"/>
              <a:buNone/>
            </a:pPr>
            <a:r>
              <a:rPr lang="en-US" sz="2000" smtClean="0"/>
              <a:t>};</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pPr>
              <a:defRPr/>
            </a:pPr>
            <a:r>
              <a:rPr lang="en-US" altLang="en-US"/>
              <a:t>Kỹ thuật lập trình</a:t>
            </a:r>
          </a:p>
        </p:txBody>
      </p:sp>
      <p:sp>
        <p:nvSpPr>
          <p:cNvPr id="6" name="Slide Number Placeholder 5"/>
          <p:cNvSpPr>
            <a:spLocks noGrp="1"/>
          </p:cNvSpPr>
          <p:nvPr>
            <p:ph type="sldNum" sz="quarter" idx="12"/>
          </p:nvPr>
        </p:nvSpPr>
        <p:spPr/>
        <p:txBody>
          <a:bodyPr/>
          <a:lstStyle/>
          <a:p>
            <a:pPr>
              <a:defRPr/>
            </a:pPr>
            <a:fld id="{E599C9D2-874B-4335-836D-2A8D9BE7F55B}" type="slidenum">
              <a:rPr lang="en-US" altLang="en-US"/>
              <a:pPr>
                <a:defRPr/>
              </a:pPr>
              <a:t>5</a:t>
            </a:fld>
            <a:r>
              <a:rPr lang="en-US" altLang="en-US"/>
              <a:t>/49</a:t>
            </a:r>
          </a:p>
        </p:txBody>
      </p:sp>
      <p:sp>
        <p:nvSpPr>
          <p:cNvPr id="7172" name="Rectangle 2"/>
          <p:cNvSpPr>
            <a:spLocks noGrp="1" noChangeArrowheads="1"/>
          </p:cNvSpPr>
          <p:nvPr>
            <p:ph type="title"/>
          </p:nvPr>
        </p:nvSpPr>
        <p:spPr/>
        <p:txBody>
          <a:bodyPr/>
          <a:lstStyle/>
          <a:p>
            <a:pPr eaLnBrk="1" hangingPunct="1"/>
            <a:r>
              <a:rPr lang="en-US" smtClean="0"/>
              <a:t>Chương trình C++ đầu tiên</a:t>
            </a:r>
          </a:p>
        </p:txBody>
      </p:sp>
      <p:sp>
        <p:nvSpPr>
          <p:cNvPr id="7173" name="Rectangle 3"/>
          <p:cNvSpPr>
            <a:spLocks noGrp="1" noChangeArrowheads="1"/>
          </p:cNvSpPr>
          <p:nvPr>
            <p:ph type="body" idx="1"/>
          </p:nvPr>
        </p:nvSpPr>
        <p:spPr/>
        <p:txBody>
          <a:bodyPr/>
          <a:lstStyle/>
          <a:p>
            <a:pPr eaLnBrk="1" hangingPunct="1"/>
            <a:r>
              <a:rPr lang="en-US" smtClean="0"/>
              <a:t>Program 2.1: In ra màn hình dòng “Welcome to C++!”</a:t>
            </a:r>
          </a:p>
        </p:txBody>
      </p:sp>
      <p:sp>
        <p:nvSpPr>
          <p:cNvPr id="7174" name="AutoShape 4"/>
          <p:cNvSpPr>
            <a:spLocks noChangeArrowheads="1"/>
          </p:cNvSpPr>
          <p:nvPr/>
        </p:nvSpPr>
        <p:spPr bwMode="auto">
          <a:xfrm>
            <a:off x="1214438" y="2741613"/>
            <a:ext cx="6710362" cy="3271837"/>
          </a:xfrm>
          <a:prstGeom prst="roundRect">
            <a:avLst>
              <a:gd name="adj" fmla="val 16667"/>
            </a:avLst>
          </a:prstGeom>
          <a:solidFill>
            <a:schemeClr val="accent3">
              <a:lumMod val="95000"/>
            </a:schemeClr>
          </a:solidFill>
          <a:ln w="9525">
            <a:solidFill>
              <a:schemeClr val="tx1"/>
            </a:solidFill>
            <a:round/>
            <a:headEnd/>
            <a:tailEnd/>
          </a:ln>
        </p:spPr>
        <p:txBody>
          <a:bodyPr wrap="none" anchor="ctr"/>
          <a:lstStyle/>
          <a:p>
            <a:r>
              <a:rPr lang="en-US" b="1"/>
              <a:t>#include</a:t>
            </a:r>
            <a:r>
              <a:rPr lang="en-US"/>
              <a:t> &lt;cstdlib&gt;</a:t>
            </a:r>
          </a:p>
          <a:p>
            <a:r>
              <a:rPr lang="en-US" b="1"/>
              <a:t>#include</a:t>
            </a:r>
            <a:r>
              <a:rPr lang="en-US"/>
              <a:t> &lt;iostream&gt;   </a:t>
            </a:r>
            <a:r>
              <a:rPr lang="en-US">
                <a:solidFill>
                  <a:srgbClr val="FF0000"/>
                </a:solidFill>
              </a:rPr>
              <a:t>//tệp thư viện nhập/xuất chính trong C++</a:t>
            </a:r>
          </a:p>
          <a:p>
            <a:r>
              <a:rPr lang="en-US">
                <a:solidFill>
                  <a:srgbClr val="FF0000"/>
                </a:solidFill>
              </a:rPr>
              <a:t>//#include &lt;iostream.h&gt;</a:t>
            </a:r>
          </a:p>
          <a:p>
            <a:r>
              <a:rPr lang="en-US" b="1"/>
              <a:t>using namespace </a:t>
            </a:r>
            <a:r>
              <a:rPr lang="en-US"/>
              <a:t>std; </a:t>
            </a:r>
            <a:r>
              <a:rPr lang="en-US">
                <a:solidFill>
                  <a:srgbClr val="FF0000"/>
                </a:solidFill>
              </a:rPr>
              <a:t>//Khai báo không gian tên mặc định</a:t>
            </a:r>
          </a:p>
          <a:p>
            <a:endParaRPr lang="en-US"/>
          </a:p>
          <a:p>
            <a:r>
              <a:rPr lang="en-US" b="1"/>
              <a:t>int </a:t>
            </a:r>
            <a:r>
              <a:rPr lang="en-US"/>
              <a:t>main()</a:t>
            </a:r>
          </a:p>
          <a:p>
            <a:r>
              <a:rPr lang="en-US"/>
              <a:t>{</a:t>
            </a:r>
          </a:p>
          <a:p>
            <a:r>
              <a:rPr lang="en-US"/>
              <a:t>    cout&lt;&lt;"Welcome to C++!"&lt;&lt;endl;</a:t>
            </a:r>
          </a:p>
          <a:p>
            <a:r>
              <a:rPr lang="en-US"/>
              <a:t>    system("PAUSE");</a:t>
            </a:r>
          </a:p>
          <a:p>
            <a:r>
              <a:rPr lang="en-US"/>
              <a:t>    </a:t>
            </a:r>
            <a:r>
              <a:rPr lang="en-US" b="1"/>
              <a:t>return </a:t>
            </a:r>
            <a:r>
              <a:rPr lang="en-US"/>
              <a:t>EXIT_SUCCESS;</a:t>
            </a:r>
          </a:p>
          <a:p>
            <a:r>
              <a:rPr lang="en-US"/>
              <a:t>}</a:t>
            </a: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pPr>
              <a:defRPr/>
            </a:pPr>
            <a:r>
              <a:rPr lang="en-US" altLang="en-US"/>
              <a:t>Kỹ thuật lập trình</a:t>
            </a:r>
          </a:p>
        </p:txBody>
      </p:sp>
      <p:sp>
        <p:nvSpPr>
          <p:cNvPr id="5" name="Slide Number Placeholder 5"/>
          <p:cNvSpPr>
            <a:spLocks noGrp="1"/>
          </p:cNvSpPr>
          <p:nvPr>
            <p:ph type="sldNum" sz="quarter" idx="12"/>
          </p:nvPr>
        </p:nvSpPr>
        <p:spPr/>
        <p:txBody>
          <a:bodyPr/>
          <a:lstStyle/>
          <a:p>
            <a:pPr>
              <a:defRPr/>
            </a:pPr>
            <a:fld id="{0191820F-6FDE-42D0-A1D5-7C51239BA14C}" type="slidenum">
              <a:rPr lang="en-US" altLang="en-US"/>
              <a:pPr>
                <a:defRPr/>
              </a:pPr>
              <a:t>50</a:t>
            </a:fld>
            <a:r>
              <a:rPr lang="en-US" altLang="en-US"/>
              <a:t>/49</a:t>
            </a:r>
          </a:p>
        </p:txBody>
      </p:sp>
      <p:sp>
        <p:nvSpPr>
          <p:cNvPr id="48132" name="Rectangle 2"/>
          <p:cNvSpPr>
            <a:spLocks noGrp="1" noChangeArrowheads="1"/>
          </p:cNvSpPr>
          <p:nvPr>
            <p:ph type="title"/>
          </p:nvPr>
        </p:nvSpPr>
        <p:spPr/>
        <p:txBody>
          <a:bodyPr/>
          <a:lstStyle/>
          <a:p>
            <a:pPr eaLnBrk="1" hangingPunct="1"/>
            <a:r>
              <a:rPr lang="en-US" smtClean="0"/>
              <a:t>Program 2.5 (tiếp)</a:t>
            </a:r>
          </a:p>
        </p:txBody>
      </p:sp>
      <p:sp>
        <p:nvSpPr>
          <p:cNvPr id="48133" name="AutoShape 4"/>
          <p:cNvSpPr>
            <a:spLocks noGrp="1" noChangeArrowheads="1"/>
          </p:cNvSpPr>
          <p:nvPr>
            <p:ph type="body" idx="1"/>
          </p:nvPr>
        </p:nvSpPr>
        <p:spPr>
          <a:prstGeom prst="roundRect">
            <a:avLst>
              <a:gd name="adj" fmla="val 16667"/>
            </a:avLst>
          </a:prstGeom>
          <a:solidFill>
            <a:schemeClr val="accent3">
              <a:lumMod val="95000"/>
            </a:schemeClr>
          </a:solidFill>
          <a:ln cap="flat">
            <a:solidFill>
              <a:schemeClr val="tx1"/>
            </a:solidFill>
            <a:round/>
          </a:ln>
        </p:spPr>
        <p:txBody>
          <a:bodyPr/>
          <a:lstStyle/>
          <a:p>
            <a:pPr eaLnBrk="1" hangingPunct="1">
              <a:lnSpc>
                <a:spcPct val="80000"/>
              </a:lnSpc>
              <a:buFont typeface="Wingdings" pitchFamily="2" charset="2"/>
              <a:buNone/>
            </a:pPr>
            <a:r>
              <a:rPr lang="en-US" sz="1800" smtClean="0">
                <a:solidFill>
                  <a:srgbClr val="FF0000"/>
                </a:solidFill>
              </a:rPr>
              <a:t>//Đ/n hàm trả về số nghiệm</a:t>
            </a:r>
            <a:endParaRPr lang="en-US" sz="1800" smtClean="0"/>
          </a:p>
          <a:p>
            <a:pPr eaLnBrk="1" hangingPunct="1">
              <a:lnSpc>
                <a:spcPct val="80000"/>
              </a:lnSpc>
              <a:buFont typeface="Wingdings" pitchFamily="2" charset="2"/>
              <a:buNone/>
            </a:pPr>
            <a:r>
              <a:rPr lang="en-US" sz="2000" smtClean="0"/>
              <a:t>int  PTB2::TinhNghiem(float &amp; x1, float &amp; x2) { </a:t>
            </a:r>
            <a:endParaRPr lang="en-US" sz="2000" smtClean="0">
              <a:solidFill>
                <a:srgbClr val="FF0000"/>
              </a:solidFill>
            </a:endParaRPr>
          </a:p>
          <a:p>
            <a:pPr eaLnBrk="1" hangingPunct="1">
              <a:lnSpc>
                <a:spcPct val="80000"/>
              </a:lnSpc>
              <a:buFont typeface="Wingdings" pitchFamily="2" charset="2"/>
              <a:buNone/>
            </a:pPr>
            <a:r>
              <a:rPr lang="en-US" sz="2000" smtClean="0"/>
              <a:t>	     float delta = TinhDelta();</a:t>
            </a:r>
          </a:p>
          <a:p>
            <a:pPr eaLnBrk="1" hangingPunct="1">
              <a:lnSpc>
                <a:spcPct val="80000"/>
              </a:lnSpc>
              <a:buFont typeface="Wingdings" pitchFamily="2" charset="2"/>
              <a:buNone/>
            </a:pPr>
            <a:r>
              <a:rPr lang="en-US" sz="2000" smtClean="0"/>
              <a:t>	     if (delta &lt; 0) return 0;</a:t>
            </a:r>
          </a:p>
          <a:p>
            <a:pPr eaLnBrk="1" hangingPunct="1">
              <a:lnSpc>
                <a:spcPct val="80000"/>
              </a:lnSpc>
              <a:buFont typeface="Wingdings" pitchFamily="2" charset="2"/>
              <a:buNone/>
            </a:pPr>
            <a:r>
              <a:rPr lang="en-US" sz="2000" smtClean="0"/>
              <a:t>	     else if (delta == 0) {</a:t>
            </a:r>
          </a:p>
          <a:p>
            <a:pPr eaLnBrk="1" hangingPunct="1">
              <a:lnSpc>
                <a:spcPct val="80000"/>
              </a:lnSpc>
              <a:buFont typeface="Wingdings" pitchFamily="2" charset="2"/>
              <a:buNone/>
            </a:pPr>
            <a:r>
              <a:rPr lang="en-US" sz="2000" smtClean="0"/>
              <a:t>		x1 = -b/(2*a);</a:t>
            </a:r>
          </a:p>
          <a:p>
            <a:pPr eaLnBrk="1" hangingPunct="1">
              <a:lnSpc>
                <a:spcPct val="80000"/>
              </a:lnSpc>
              <a:buFont typeface="Wingdings" pitchFamily="2" charset="2"/>
              <a:buNone/>
            </a:pPr>
            <a:r>
              <a:rPr lang="en-US" sz="2000" smtClean="0"/>
              <a:t>		return 1;</a:t>
            </a:r>
          </a:p>
          <a:p>
            <a:pPr eaLnBrk="1" hangingPunct="1">
              <a:lnSpc>
                <a:spcPct val="80000"/>
              </a:lnSpc>
              <a:buFont typeface="Wingdings" pitchFamily="2" charset="2"/>
              <a:buNone/>
            </a:pPr>
            <a:r>
              <a:rPr lang="en-US" sz="2000" smtClean="0"/>
              <a:t>	     } else {</a:t>
            </a:r>
          </a:p>
          <a:p>
            <a:pPr eaLnBrk="1" hangingPunct="1">
              <a:lnSpc>
                <a:spcPct val="80000"/>
              </a:lnSpc>
              <a:buFont typeface="Wingdings" pitchFamily="2" charset="2"/>
              <a:buNone/>
            </a:pPr>
            <a:r>
              <a:rPr lang="en-US" sz="2000" smtClean="0"/>
              <a:t>		x1 = (-b-sqrt(delta))/(2*a);</a:t>
            </a:r>
          </a:p>
          <a:p>
            <a:pPr eaLnBrk="1" hangingPunct="1">
              <a:lnSpc>
                <a:spcPct val="80000"/>
              </a:lnSpc>
              <a:buFont typeface="Wingdings" pitchFamily="2" charset="2"/>
              <a:buNone/>
            </a:pPr>
            <a:r>
              <a:rPr lang="en-US" sz="2000" smtClean="0"/>
              <a:t>		x2 = (-b+sqrt(delta))/(2*a);</a:t>
            </a:r>
          </a:p>
          <a:p>
            <a:pPr eaLnBrk="1" hangingPunct="1">
              <a:lnSpc>
                <a:spcPct val="80000"/>
              </a:lnSpc>
              <a:buFont typeface="Wingdings" pitchFamily="2" charset="2"/>
              <a:buNone/>
            </a:pPr>
            <a:r>
              <a:rPr lang="en-US" sz="2000" smtClean="0"/>
              <a:t>		return 2;</a:t>
            </a:r>
          </a:p>
          <a:p>
            <a:pPr eaLnBrk="1" hangingPunct="1">
              <a:lnSpc>
                <a:spcPct val="80000"/>
              </a:lnSpc>
              <a:buFont typeface="Wingdings" pitchFamily="2" charset="2"/>
              <a:buNone/>
            </a:pPr>
            <a:r>
              <a:rPr lang="en-US" sz="2000" smtClean="0"/>
              <a:t>	     }</a:t>
            </a:r>
          </a:p>
          <a:p>
            <a:pPr eaLnBrk="1" hangingPunct="1">
              <a:lnSpc>
                <a:spcPct val="80000"/>
              </a:lnSpc>
              <a:buFont typeface="Wingdings" pitchFamily="2" charset="2"/>
              <a:buNone/>
            </a:pPr>
            <a:r>
              <a:rPr lang="en-US" sz="2000" smtClean="0"/>
              <a:t>}</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pPr>
              <a:defRPr/>
            </a:pPr>
            <a:r>
              <a:rPr lang="en-US" altLang="en-US"/>
              <a:t>Kỹ thuật lập trình</a:t>
            </a:r>
          </a:p>
        </p:txBody>
      </p:sp>
      <p:sp>
        <p:nvSpPr>
          <p:cNvPr id="5" name="Slide Number Placeholder 5"/>
          <p:cNvSpPr>
            <a:spLocks noGrp="1"/>
          </p:cNvSpPr>
          <p:nvPr>
            <p:ph type="sldNum" sz="quarter" idx="12"/>
          </p:nvPr>
        </p:nvSpPr>
        <p:spPr/>
        <p:txBody>
          <a:bodyPr/>
          <a:lstStyle/>
          <a:p>
            <a:pPr>
              <a:defRPr/>
            </a:pPr>
            <a:fld id="{14596359-73FD-4418-85F2-7D1B6B8DBAF9}" type="slidenum">
              <a:rPr lang="en-US" altLang="en-US"/>
              <a:pPr>
                <a:defRPr/>
              </a:pPr>
              <a:t>51</a:t>
            </a:fld>
            <a:r>
              <a:rPr lang="en-US" altLang="en-US"/>
              <a:t>/49</a:t>
            </a:r>
          </a:p>
        </p:txBody>
      </p:sp>
      <p:sp>
        <p:nvSpPr>
          <p:cNvPr id="49156" name="Rectangle 2"/>
          <p:cNvSpPr>
            <a:spLocks noGrp="1" noChangeArrowheads="1"/>
          </p:cNvSpPr>
          <p:nvPr>
            <p:ph type="title"/>
          </p:nvPr>
        </p:nvSpPr>
        <p:spPr/>
        <p:txBody>
          <a:bodyPr/>
          <a:lstStyle/>
          <a:p>
            <a:pPr eaLnBrk="1" hangingPunct="1"/>
            <a:r>
              <a:rPr lang="en-US" smtClean="0"/>
              <a:t>Program 2.5 (phần hàm </a:t>
            </a:r>
            <a:r>
              <a:rPr lang="en-US" i="1" smtClean="0"/>
              <a:t>main</a:t>
            </a:r>
            <a:r>
              <a:rPr lang="en-US" smtClean="0"/>
              <a:t>)</a:t>
            </a:r>
          </a:p>
        </p:txBody>
      </p:sp>
      <p:sp>
        <p:nvSpPr>
          <p:cNvPr id="49157" name="AutoShape 4"/>
          <p:cNvSpPr>
            <a:spLocks noGrp="1" noChangeArrowheads="1"/>
          </p:cNvSpPr>
          <p:nvPr>
            <p:ph type="body" idx="1"/>
          </p:nvPr>
        </p:nvSpPr>
        <p:spPr>
          <a:prstGeom prst="roundRect">
            <a:avLst>
              <a:gd name="adj" fmla="val 16667"/>
            </a:avLst>
          </a:prstGeom>
          <a:solidFill>
            <a:schemeClr val="accent3">
              <a:lumMod val="95000"/>
            </a:schemeClr>
          </a:solidFill>
          <a:ln cap="flat">
            <a:solidFill>
              <a:schemeClr val="tx1"/>
            </a:solidFill>
            <a:round/>
          </a:ln>
        </p:spPr>
        <p:txBody>
          <a:bodyPr/>
          <a:lstStyle/>
          <a:p>
            <a:pPr eaLnBrk="1" hangingPunct="1">
              <a:lnSpc>
                <a:spcPct val="80000"/>
              </a:lnSpc>
              <a:buFont typeface="Wingdings" pitchFamily="2" charset="2"/>
              <a:buNone/>
            </a:pPr>
            <a:r>
              <a:rPr lang="en-US" sz="2000" smtClean="0"/>
              <a:t>int main()</a:t>
            </a:r>
          </a:p>
          <a:p>
            <a:pPr eaLnBrk="1" hangingPunct="1">
              <a:lnSpc>
                <a:spcPct val="80000"/>
              </a:lnSpc>
              <a:buFont typeface="Wingdings" pitchFamily="2" charset="2"/>
              <a:buNone/>
            </a:pPr>
            <a:r>
              <a:rPr lang="en-US" sz="2000" smtClean="0"/>
              <a:t>{</a:t>
            </a:r>
          </a:p>
          <a:p>
            <a:pPr eaLnBrk="1" hangingPunct="1">
              <a:lnSpc>
                <a:spcPct val="80000"/>
              </a:lnSpc>
              <a:buFont typeface="Wingdings" pitchFamily="2" charset="2"/>
              <a:buNone/>
            </a:pPr>
            <a:r>
              <a:rPr lang="en-US" sz="2000" smtClean="0"/>
              <a:t>	PTB2 pt[3];</a:t>
            </a:r>
          </a:p>
          <a:p>
            <a:pPr eaLnBrk="1" hangingPunct="1">
              <a:lnSpc>
                <a:spcPct val="80000"/>
              </a:lnSpc>
              <a:buFont typeface="Wingdings" pitchFamily="2" charset="2"/>
              <a:buNone/>
            </a:pPr>
            <a:r>
              <a:rPr lang="en-US" sz="2000" smtClean="0"/>
              <a:t>	pt[0].NhapHS(3,4,1);</a:t>
            </a:r>
          </a:p>
          <a:p>
            <a:pPr eaLnBrk="1" hangingPunct="1">
              <a:lnSpc>
                <a:spcPct val="80000"/>
              </a:lnSpc>
              <a:buFont typeface="Wingdings" pitchFamily="2" charset="2"/>
              <a:buNone/>
            </a:pPr>
            <a:r>
              <a:rPr lang="en-US" sz="2000" smtClean="0"/>
              <a:t>	pt[1].NhapHS(4,4,1);</a:t>
            </a:r>
          </a:p>
          <a:p>
            <a:pPr eaLnBrk="1" hangingPunct="1">
              <a:lnSpc>
                <a:spcPct val="80000"/>
              </a:lnSpc>
              <a:buFont typeface="Wingdings" pitchFamily="2" charset="2"/>
              <a:buNone/>
            </a:pPr>
            <a:r>
              <a:rPr lang="en-US" sz="2000" smtClean="0"/>
              <a:t>	pt[2].NhapHS(5,4,1);</a:t>
            </a:r>
          </a:p>
          <a:p>
            <a:pPr eaLnBrk="1" hangingPunct="1">
              <a:lnSpc>
                <a:spcPct val="80000"/>
              </a:lnSpc>
              <a:buFont typeface="Wingdings" pitchFamily="2" charset="2"/>
              <a:buNone/>
            </a:pPr>
            <a:r>
              <a:rPr lang="en-US" sz="2000" smtClean="0"/>
              <a:t>	</a:t>
            </a:r>
          </a:p>
          <a:p>
            <a:pPr eaLnBrk="1" hangingPunct="1">
              <a:lnSpc>
                <a:spcPct val="80000"/>
              </a:lnSpc>
              <a:buFont typeface="Wingdings" pitchFamily="2" charset="2"/>
              <a:buNone/>
            </a:pPr>
            <a:r>
              <a:rPr lang="en-US" sz="2000" smtClean="0"/>
              <a:t>	float x1,x2;</a:t>
            </a:r>
          </a:p>
          <a:p>
            <a:pPr eaLnBrk="1" hangingPunct="1">
              <a:lnSpc>
                <a:spcPct val="80000"/>
              </a:lnSpc>
              <a:buFont typeface="Wingdings" pitchFamily="2" charset="2"/>
              <a:buNone/>
            </a:pPr>
            <a:r>
              <a:rPr lang="en-US" sz="2000" smtClean="0"/>
              <a:t>	int n;</a:t>
            </a:r>
          </a:p>
          <a:p>
            <a:pPr eaLnBrk="1" hangingPunct="1">
              <a:lnSpc>
                <a:spcPct val="80000"/>
              </a:lnSpc>
              <a:buFont typeface="Wingdings" pitchFamily="2" charset="2"/>
              <a:buNone/>
            </a:pPr>
            <a:r>
              <a:rPr lang="en-US" sz="2000" smtClean="0"/>
              <a:t>	//tiếp trang sau</a:t>
            </a:r>
          </a:p>
          <a:p>
            <a:pPr eaLnBrk="1" hangingPunct="1">
              <a:lnSpc>
                <a:spcPct val="80000"/>
              </a:lnSpc>
              <a:buFont typeface="Wingdings" pitchFamily="2" charset="2"/>
              <a:buNone/>
            </a:pPr>
            <a:r>
              <a:rPr lang="en-US" sz="2000" smtClean="0"/>
              <a:t>}</a:t>
            </a: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pPr>
              <a:defRPr/>
            </a:pPr>
            <a:r>
              <a:rPr lang="en-US" altLang="en-US"/>
              <a:t>Kỹ thuật lập trình</a:t>
            </a:r>
          </a:p>
        </p:txBody>
      </p:sp>
      <p:sp>
        <p:nvSpPr>
          <p:cNvPr id="5" name="Slide Number Placeholder 5"/>
          <p:cNvSpPr>
            <a:spLocks noGrp="1"/>
          </p:cNvSpPr>
          <p:nvPr>
            <p:ph type="sldNum" sz="quarter" idx="12"/>
          </p:nvPr>
        </p:nvSpPr>
        <p:spPr/>
        <p:txBody>
          <a:bodyPr/>
          <a:lstStyle/>
          <a:p>
            <a:pPr>
              <a:defRPr/>
            </a:pPr>
            <a:fld id="{2E3CFDBC-DBCB-4F0D-9216-915D818631D2}" type="slidenum">
              <a:rPr lang="en-US" altLang="en-US"/>
              <a:pPr>
                <a:defRPr/>
              </a:pPr>
              <a:t>52</a:t>
            </a:fld>
            <a:r>
              <a:rPr lang="en-US" altLang="en-US"/>
              <a:t>/49</a:t>
            </a:r>
          </a:p>
        </p:txBody>
      </p:sp>
      <p:sp>
        <p:nvSpPr>
          <p:cNvPr id="50180" name="Rectangle 2"/>
          <p:cNvSpPr>
            <a:spLocks noGrp="1" noChangeArrowheads="1"/>
          </p:cNvSpPr>
          <p:nvPr>
            <p:ph type="title"/>
          </p:nvPr>
        </p:nvSpPr>
        <p:spPr/>
        <p:txBody>
          <a:bodyPr/>
          <a:lstStyle/>
          <a:p>
            <a:pPr eaLnBrk="1" hangingPunct="1"/>
            <a:r>
              <a:rPr lang="en-US" smtClean="0"/>
              <a:t>Program 2.5 (hàm </a:t>
            </a:r>
            <a:r>
              <a:rPr lang="en-US" i="1" smtClean="0"/>
              <a:t>main</a:t>
            </a:r>
            <a:r>
              <a:rPr lang="en-US" smtClean="0"/>
              <a:t>, phần cuối)</a:t>
            </a:r>
          </a:p>
        </p:txBody>
      </p:sp>
      <p:sp>
        <p:nvSpPr>
          <p:cNvPr id="50181" name="AutoShape 4"/>
          <p:cNvSpPr>
            <a:spLocks noGrp="1" noChangeArrowheads="1"/>
          </p:cNvSpPr>
          <p:nvPr>
            <p:ph type="body" idx="1"/>
          </p:nvPr>
        </p:nvSpPr>
        <p:spPr>
          <a:prstGeom prst="roundRect">
            <a:avLst>
              <a:gd name="adj" fmla="val 16667"/>
            </a:avLst>
          </a:prstGeom>
          <a:solidFill>
            <a:schemeClr val="accent3">
              <a:lumMod val="95000"/>
            </a:schemeClr>
          </a:solidFill>
          <a:ln cap="flat">
            <a:solidFill>
              <a:schemeClr val="tx1"/>
            </a:solidFill>
            <a:round/>
          </a:ln>
        </p:spPr>
        <p:txBody>
          <a:bodyPr/>
          <a:lstStyle/>
          <a:p>
            <a:pPr eaLnBrk="1" hangingPunct="1">
              <a:lnSpc>
                <a:spcPct val="80000"/>
              </a:lnSpc>
              <a:buFont typeface="Wingdings" pitchFamily="2" charset="2"/>
              <a:buNone/>
            </a:pPr>
            <a:r>
              <a:rPr lang="en-US" sz="2000" smtClean="0"/>
              <a:t>int main()</a:t>
            </a:r>
          </a:p>
          <a:p>
            <a:pPr eaLnBrk="1" hangingPunct="1">
              <a:lnSpc>
                <a:spcPct val="80000"/>
              </a:lnSpc>
              <a:buFont typeface="Wingdings" pitchFamily="2" charset="2"/>
              <a:buNone/>
            </a:pPr>
            <a:r>
              <a:rPr lang="en-US" sz="2000" smtClean="0"/>
              <a:t>{</a:t>
            </a:r>
          </a:p>
          <a:p>
            <a:pPr eaLnBrk="1" hangingPunct="1">
              <a:lnSpc>
                <a:spcPct val="80000"/>
              </a:lnSpc>
              <a:buFont typeface="Wingdings" pitchFamily="2" charset="2"/>
              <a:buNone/>
            </a:pPr>
            <a:r>
              <a:rPr lang="en-US" sz="2000" smtClean="0"/>
              <a:t>	…</a:t>
            </a:r>
          </a:p>
          <a:p>
            <a:pPr eaLnBrk="1" hangingPunct="1">
              <a:lnSpc>
                <a:spcPct val="80000"/>
              </a:lnSpc>
              <a:buFont typeface="Wingdings" pitchFamily="2" charset="2"/>
              <a:buNone/>
            </a:pPr>
            <a:r>
              <a:rPr lang="en-US" sz="2000" smtClean="0"/>
              <a:t>	for (int i=0;i&lt;3;i++){</a:t>
            </a:r>
          </a:p>
          <a:p>
            <a:pPr eaLnBrk="1" hangingPunct="1">
              <a:lnSpc>
                <a:spcPct val="80000"/>
              </a:lnSpc>
              <a:buFont typeface="Wingdings" pitchFamily="2" charset="2"/>
              <a:buNone/>
            </a:pPr>
            <a:r>
              <a:rPr lang="en-US" sz="2000" smtClean="0"/>
              <a:t>		n = pt[i].TinhNghiem(x1,x2);</a:t>
            </a:r>
          </a:p>
          <a:p>
            <a:pPr eaLnBrk="1" hangingPunct="1">
              <a:lnSpc>
                <a:spcPct val="80000"/>
              </a:lnSpc>
              <a:buFont typeface="Wingdings" pitchFamily="2" charset="2"/>
              <a:buNone/>
            </a:pPr>
            <a:r>
              <a:rPr lang="en-US" sz="2000" smtClean="0"/>
              <a:t>		if (n==0) cout&lt;&lt;"PT Vo nghiem"&lt;&lt;endl;</a:t>
            </a:r>
          </a:p>
          <a:p>
            <a:pPr eaLnBrk="1" hangingPunct="1">
              <a:lnSpc>
                <a:spcPct val="80000"/>
              </a:lnSpc>
              <a:buFont typeface="Wingdings" pitchFamily="2" charset="2"/>
              <a:buNone/>
            </a:pPr>
            <a:r>
              <a:rPr lang="en-US" sz="2000" smtClean="0"/>
              <a:t>		else if (n==1){</a:t>
            </a:r>
          </a:p>
          <a:p>
            <a:pPr eaLnBrk="1" hangingPunct="1">
              <a:lnSpc>
                <a:spcPct val="80000"/>
              </a:lnSpc>
              <a:buFont typeface="Wingdings" pitchFamily="2" charset="2"/>
              <a:buNone/>
            </a:pPr>
            <a:r>
              <a:rPr lang="en-US" sz="2000" smtClean="0"/>
              <a:t>			cout&lt;&lt;"PT co 1 nghiem kep x="&lt;&lt;x1&lt;&lt;endl;</a:t>
            </a:r>
          </a:p>
          <a:p>
            <a:pPr eaLnBrk="1" hangingPunct="1">
              <a:lnSpc>
                <a:spcPct val="80000"/>
              </a:lnSpc>
              <a:buFont typeface="Wingdings" pitchFamily="2" charset="2"/>
              <a:buNone/>
            </a:pPr>
            <a:r>
              <a:rPr lang="en-US" sz="2000" smtClean="0"/>
              <a:t>		}else cout&lt;&lt;"PT co 2 nghiem x1="&lt;&lt;x1&lt;&lt;", x2="&lt;&lt;x2&lt;&lt;endl;</a:t>
            </a:r>
          </a:p>
          <a:p>
            <a:pPr eaLnBrk="1" hangingPunct="1">
              <a:lnSpc>
                <a:spcPct val="80000"/>
              </a:lnSpc>
              <a:buFont typeface="Wingdings" pitchFamily="2" charset="2"/>
              <a:buNone/>
            </a:pPr>
            <a:r>
              <a:rPr lang="en-US" sz="2000" smtClean="0"/>
              <a:t>	}</a:t>
            </a:r>
          </a:p>
          <a:p>
            <a:pPr eaLnBrk="1" hangingPunct="1">
              <a:lnSpc>
                <a:spcPct val="80000"/>
              </a:lnSpc>
              <a:buFont typeface="Wingdings" pitchFamily="2" charset="2"/>
              <a:buNone/>
            </a:pPr>
            <a:r>
              <a:rPr lang="en-US" sz="2000" smtClean="0"/>
              <a:t>	return system("PAUSE"), EXIT_SUCCESS;</a:t>
            </a:r>
          </a:p>
          <a:p>
            <a:pPr eaLnBrk="1" hangingPunct="1">
              <a:lnSpc>
                <a:spcPct val="80000"/>
              </a:lnSpc>
              <a:buFont typeface="Wingdings" pitchFamily="2" charset="2"/>
              <a:buNone/>
            </a:pPr>
            <a:r>
              <a:rPr lang="en-US" sz="2000" smtClean="0"/>
              <a:t>}</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pPr>
              <a:defRPr/>
            </a:pPr>
            <a:r>
              <a:rPr lang="en-US" altLang="en-US"/>
              <a:t>Kỹ thuật lập trình</a:t>
            </a:r>
          </a:p>
        </p:txBody>
      </p:sp>
      <p:sp>
        <p:nvSpPr>
          <p:cNvPr id="5" name="Slide Number Placeholder 5"/>
          <p:cNvSpPr>
            <a:spLocks noGrp="1"/>
          </p:cNvSpPr>
          <p:nvPr>
            <p:ph type="sldNum" sz="quarter" idx="12"/>
          </p:nvPr>
        </p:nvSpPr>
        <p:spPr/>
        <p:txBody>
          <a:bodyPr/>
          <a:lstStyle/>
          <a:p>
            <a:pPr>
              <a:defRPr/>
            </a:pPr>
            <a:fld id="{89DEA5BE-5219-4FC1-A871-F85E9F82ECAE}" type="slidenum">
              <a:rPr lang="en-US" altLang="en-US"/>
              <a:pPr>
                <a:defRPr/>
              </a:pPr>
              <a:t>53</a:t>
            </a:fld>
            <a:r>
              <a:rPr lang="en-US" altLang="en-US"/>
              <a:t>/49</a:t>
            </a:r>
          </a:p>
        </p:txBody>
      </p:sp>
      <p:sp>
        <p:nvSpPr>
          <p:cNvPr id="51204" name="Rectangle 2"/>
          <p:cNvSpPr>
            <a:spLocks noGrp="1" noChangeArrowheads="1"/>
          </p:cNvSpPr>
          <p:nvPr>
            <p:ph type="title"/>
          </p:nvPr>
        </p:nvSpPr>
        <p:spPr/>
        <p:txBody>
          <a:bodyPr/>
          <a:lstStyle/>
          <a:p>
            <a:pPr eaLnBrk="1" hangingPunct="1"/>
            <a:r>
              <a:rPr lang="en-US" smtClean="0"/>
              <a:t>Kết quả chạy Program 2.5</a:t>
            </a:r>
          </a:p>
        </p:txBody>
      </p:sp>
      <p:pic>
        <p:nvPicPr>
          <p:cNvPr id="51205" name="Picture 3"/>
          <p:cNvPicPr>
            <a:picLocks noGrp="1" noChangeAspect="1" noChangeArrowheads="1"/>
          </p:cNvPicPr>
          <p:nvPr>
            <p:ph type="body" idx="1"/>
          </p:nvPr>
        </p:nvPicPr>
        <p:blipFill>
          <a:blip r:embed="rId2" cstate="print"/>
          <a:srcRect/>
          <a:stretch>
            <a:fillRect/>
          </a:stretch>
        </p:blipFill>
        <p:spPr/>
      </p:pic>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pPr>
              <a:defRPr/>
            </a:pPr>
            <a:r>
              <a:rPr lang="en-US" altLang="en-US"/>
              <a:t>Kỹ thuật lập trình</a:t>
            </a:r>
          </a:p>
        </p:txBody>
      </p:sp>
      <p:sp>
        <p:nvSpPr>
          <p:cNvPr id="5" name="Slide Number Placeholder 5"/>
          <p:cNvSpPr>
            <a:spLocks noGrp="1"/>
          </p:cNvSpPr>
          <p:nvPr>
            <p:ph type="sldNum" sz="quarter" idx="12"/>
          </p:nvPr>
        </p:nvSpPr>
        <p:spPr/>
        <p:txBody>
          <a:bodyPr/>
          <a:lstStyle/>
          <a:p>
            <a:pPr>
              <a:defRPr/>
            </a:pPr>
            <a:fld id="{AB731D40-F831-4AB0-A2CB-CC2D4DBD33F8}" type="slidenum">
              <a:rPr lang="en-US" altLang="en-US"/>
              <a:pPr>
                <a:defRPr/>
              </a:pPr>
              <a:t>54</a:t>
            </a:fld>
            <a:r>
              <a:rPr lang="en-US" altLang="en-US"/>
              <a:t>/49</a:t>
            </a:r>
          </a:p>
        </p:txBody>
      </p:sp>
      <p:sp>
        <p:nvSpPr>
          <p:cNvPr id="52228" name="Rectangle 2"/>
          <p:cNvSpPr>
            <a:spLocks noGrp="1" noChangeArrowheads="1"/>
          </p:cNvSpPr>
          <p:nvPr>
            <p:ph type="title"/>
          </p:nvPr>
        </p:nvSpPr>
        <p:spPr/>
        <p:txBody>
          <a:bodyPr/>
          <a:lstStyle/>
          <a:p>
            <a:pPr algn="ctr" eaLnBrk="1" hangingPunct="1"/>
            <a:r>
              <a:rPr lang="en-US" smtClean="0"/>
              <a:t>Câu hỏi tóm tắt</a:t>
            </a:r>
          </a:p>
        </p:txBody>
      </p:sp>
      <p:sp>
        <p:nvSpPr>
          <p:cNvPr id="52229" name="Rectangle 3"/>
          <p:cNvSpPr>
            <a:spLocks noGrp="1" noChangeArrowheads="1"/>
          </p:cNvSpPr>
          <p:nvPr>
            <p:ph type="body" idx="1"/>
          </p:nvPr>
        </p:nvSpPr>
        <p:spPr/>
        <p:txBody>
          <a:bodyPr/>
          <a:lstStyle/>
          <a:p>
            <a:pPr eaLnBrk="1" hangingPunct="1"/>
            <a:r>
              <a:rPr lang="en-US" smtClean="0"/>
              <a:t>Các đặc điểm mới của C++ là gì?</a:t>
            </a:r>
          </a:p>
          <a:p>
            <a:pPr eaLnBrk="1" hangingPunct="1"/>
            <a:r>
              <a:rPr lang="en-US" smtClean="0"/>
              <a:t>Các khái niệm cơ bản của lập trình HĐT là gì?</a:t>
            </a:r>
          </a:p>
          <a:p>
            <a:pPr eaLnBrk="1" hangingPunct="1"/>
            <a:r>
              <a:rPr lang="en-US" smtClean="0"/>
              <a:t>Cấu trúc của một chương trình C++ như thế nào?</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pPr>
              <a:defRPr/>
            </a:pPr>
            <a:r>
              <a:rPr lang="en-US" altLang="en-US"/>
              <a:t>Kỹ thuật lập trình</a:t>
            </a:r>
          </a:p>
        </p:txBody>
      </p:sp>
      <p:sp>
        <p:nvSpPr>
          <p:cNvPr id="5" name="Slide Number Placeholder 5"/>
          <p:cNvSpPr>
            <a:spLocks noGrp="1"/>
          </p:cNvSpPr>
          <p:nvPr>
            <p:ph type="sldNum" sz="quarter" idx="12"/>
          </p:nvPr>
        </p:nvSpPr>
        <p:spPr/>
        <p:txBody>
          <a:bodyPr/>
          <a:lstStyle/>
          <a:p>
            <a:pPr>
              <a:defRPr/>
            </a:pPr>
            <a:fld id="{B4AC1F56-90D9-4DDC-8219-25D8D90E30F9}" type="slidenum">
              <a:rPr lang="en-US" altLang="en-US"/>
              <a:pPr>
                <a:defRPr/>
              </a:pPr>
              <a:t>55</a:t>
            </a:fld>
            <a:r>
              <a:rPr lang="en-US" altLang="en-US"/>
              <a:t>/49</a:t>
            </a:r>
          </a:p>
        </p:txBody>
      </p:sp>
      <p:sp>
        <p:nvSpPr>
          <p:cNvPr id="53252" name="Rectangle 2"/>
          <p:cNvSpPr>
            <a:spLocks noGrp="1" noChangeArrowheads="1"/>
          </p:cNvSpPr>
          <p:nvPr>
            <p:ph type="title"/>
          </p:nvPr>
        </p:nvSpPr>
        <p:spPr/>
        <p:txBody>
          <a:bodyPr/>
          <a:lstStyle/>
          <a:p>
            <a:pPr eaLnBrk="1" hangingPunct="1"/>
            <a:r>
              <a:rPr lang="en-US" smtClean="0"/>
              <a:t>Bài tập</a:t>
            </a:r>
          </a:p>
        </p:txBody>
      </p:sp>
      <p:sp>
        <p:nvSpPr>
          <p:cNvPr id="53253" name="Rectangle 3"/>
          <p:cNvSpPr>
            <a:spLocks noGrp="1" noChangeArrowheads="1"/>
          </p:cNvSpPr>
          <p:nvPr>
            <p:ph type="body" idx="1"/>
          </p:nvPr>
        </p:nvSpPr>
        <p:spPr/>
        <p:txBody>
          <a:bodyPr/>
          <a:lstStyle/>
          <a:p>
            <a:pPr eaLnBrk="1" hangingPunct="1">
              <a:lnSpc>
                <a:spcPct val="90000"/>
              </a:lnSpc>
            </a:pPr>
            <a:r>
              <a:rPr lang="en-US" sz="2100" b="1" smtClean="0"/>
              <a:t>Bài 1</a:t>
            </a:r>
            <a:r>
              <a:rPr lang="en-US" sz="2100" smtClean="0"/>
              <a:t>: Viết chương trình tính điện trở tương đương của 2 điện trở mắc song song theo phương pháp hướng đối tượng. Giá trị của các điện trở được nhập từ bàn phím. (Gợi ý: coi mỗi điện trở như một đối tượng)</a:t>
            </a:r>
          </a:p>
          <a:p>
            <a:pPr eaLnBrk="1" hangingPunct="1">
              <a:lnSpc>
                <a:spcPct val="90000"/>
              </a:lnSpc>
            </a:pPr>
            <a:r>
              <a:rPr lang="en-US" sz="2100" b="1" smtClean="0"/>
              <a:t>Bài 2</a:t>
            </a:r>
            <a:r>
              <a:rPr lang="en-US" sz="2100" smtClean="0"/>
              <a:t>: Mở rộng bài 1 cho việc tính điện trở của N điện trở mắc song song. Hơn nữa, khi nhập dữ liệu cho các điện trở cần kiểm tra tính hợp lệ của dữ liệu nhập vào. </a:t>
            </a:r>
          </a:p>
          <a:p>
            <a:pPr eaLnBrk="1" hangingPunct="1">
              <a:lnSpc>
                <a:spcPct val="90000"/>
              </a:lnSpc>
            </a:pPr>
            <a:r>
              <a:rPr lang="en-US" sz="2100" b="1" smtClean="0"/>
              <a:t>Bài 3</a:t>
            </a:r>
            <a:r>
              <a:rPr lang="en-US" sz="2100" smtClean="0"/>
              <a:t>: Viết chương trình trong đó có hai hàm swap chồng nhau, một hàm cho phép hoán đổi giá trị của hai kí tự, còn hàm kia cho phép hoán đổi giá trị của hai chuỗi kí tự. Chương trình sẽ thực hiện việc hoán đổi 1 cặp kí tự và 1 cặp chuỗi có giá trị nhập từ bàn phím. </a:t>
            </a: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pPr algn="ctr" eaLnBrk="1" hangingPunct="1"/>
            <a:r>
              <a:rPr lang="en-US" smtClean="0"/>
              <a:t>Xin cảm ơn!</a:t>
            </a:r>
          </a:p>
        </p:txBody>
      </p:sp>
      <p:sp>
        <p:nvSpPr>
          <p:cNvPr id="4" name="Footer Placeholder 4"/>
          <p:cNvSpPr>
            <a:spLocks noGrp="1"/>
          </p:cNvSpPr>
          <p:nvPr>
            <p:ph type="ftr" sz="quarter" idx="11"/>
          </p:nvPr>
        </p:nvSpPr>
        <p:spPr/>
        <p:txBody>
          <a:bodyPr/>
          <a:lstStyle/>
          <a:p>
            <a:pPr>
              <a:defRPr/>
            </a:pPr>
            <a:r>
              <a:rPr lang="en-US" altLang="en-US"/>
              <a:t>Kỹ thuật lập trình</a:t>
            </a:r>
          </a:p>
        </p:txBody>
      </p:sp>
      <p:sp>
        <p:nvSpPr>
          <p:cNvPr id="5" name="Slide Number Placeholder 5"/>
          <p:cNvSpPr>
            <a:spLocks noGrp="1"/>
          </p:cNvSpPr>
          <p:nvPr>
            <p:ph type="sldNum" sz="quarter" idx="12"/>
          </p:nvPr>
        </p:nvSpPr>
        <p:spPr/>
        <p:txBody>
          <a:bodyPr/>
          <a:lstStyle/>
          <a:p>
            <a:pPr>
              <a:defRPr/>
            </a:pPr>
            <a:fld id="{AD9F3453-4C15-4F34-B5E0-CD3F803423BE}" type="slidenum">
              <a:rPr lang="en-US" altLang="en-US"/>
              <a:pPr>
                <a:defRPr/>
              </a:pPr>
              <a:t>56</a:t>
            </a:fld>
            <a:r>
              <a:rPr lang="en-US" altLang="en-US"/>
              <a:t>/49</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pPr>
              <a:defRPr/>
            </a:pPr>
            <a:r>
              <a:rPr lang="en-US" altLang="en-US"/>
              <a:t>Kỹ thuật lập trình</a:t>
            </a:r>
          </a:p>
        </p:txBody>
      </p:sp>
      <p:sp>
        <p:nvSpPr>
          <p:cNvPr id="5" name="Slide Number Placeholder 5"/>
          <p:cNvSpPr>
            <a:spLocks noGrp="1"/>
          </p:cNvSpPr>
          <p:nvPr>
            <p:ph type="sldNum" sz="quarter" idx="12"/>
          </p:nvPr>
        </p:nvSpPr>
        <p:spPr/>
        <p:txBody>
          <a:bodyPr/>
          <a:lstStyle/>
          <a:p>
            <a:pPr>
              <a:defRPr/>
            </a:pPr>
            <a:fld id="{629762B3-C35B-4DEF-8F03-946E1106F215}" type="slidenum">
              <a:rPr lang="en-US" altLang="en-US"/>
              <a:pPr>
                <a:defRPr/>
              </a:pPr>
              <a:t>6</a:t>
            </a:fld>
            <a:r>
              <a:rPr lang="en-US" altLang="en-US"/>
              <a:t>/49</a:t>
            </a:r>
          </a:p>
        </p:txBody>
      </p:sp>
      <p:sp>
        <p:nvSpPr>
          <p:cNvPr id="8196" name="Rectangle 2"/>
          <p:cNvSpPr>
            <a:spLocks noGrp="1" noChangeArrowheads="1"/>
          </p:cNvSpPr>
          <p:nvPr>
            <p:ph type="title"/>
          </p:nvPr>
        </p:nvSpPr>
        <p:spPr/>
        <p:txBody>
          <a:bodyPr/>
          <a:lstStyle/>
          <a:p>
            <a:pPr eaLnBrk="1" hangingPunct="1"/>
            <a:r>
              <a:rPr lang="en-US" smtClean="0"/>
              <a:t>Kết quả chạy Program 2.1</a:t>
            </a:r>
          </a:p>
        </p:txBody>
      </p:sp>
      <p:pic>
        <p:nvPicPr>
          <p:cNvPr id="8197" name="Picture 3"/>
          <p:cNvPicPr>
            <a:picLocks noGrp="1" noChangeAspect="1" noChangeArrowheads="1"/>
          </p:cNvPicPr>
          <p:nvPr>
            <p:ph type="body" idx="1"/>
          </p:nvPr>
        </p:nvPicPr>
        <p:blipFill>
          <a:blip r:embed="rId2" cstate="print"/>
          <a:srcRect/>
          <a:stretch>
            <a:fillRect/>
          </a:stretch>
        </p:blip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pPr>
              <a:defRPr/>
            </a:pPr>
            <a:r>
              <a:rPr lang="en-US" altLang="en-US"/>
              <a:t>Kỹ thuật lập trình</a:t>
            </a:r>
          </a:p>
        </p:txBody>
      </p:sp>
      <p:sp>
        <p:nvSpPr>
          <p:cNvPr id="5" name="Slide Number Placeholder 5"/>
          <p:cNvSpPr>
            <a:spLocks noGrp="1"/>
          </p:cNvSpPr>
          <p:nvPr>
            <p:ph type="sldNum" sz="quarter" idx="12"/>
          </p:nvPr>
        </p:nvSpPr>
        <p:spPr/>
        <p:txBody>
          <a:bodyPr/>
          <a:lstStyle/>
          <a:p>
            <a:pPr>
              <a:defRPr/>
            </a:pPr>
            <a:fld id="{D0A97E74-6A7D-4B75-B7B1-6F2D79A1CC4C}" type="slidenum">
              <a:rPr lang="en-US" altLang="en-US"/>
              <a:pPr>
                <a:defRPr/>
              </a:pPr>
              <a:t>7</a:t>
            </a:fld>
            <a:r>
              <a:rPr lang="en-US" altLang="en-US"/>
              <a:t>/49</a:t>
            </a:r>
          </a:p>
        </p:txBody>
      </p:sp>
      <p:sp>
        <p:nvSpPr>
          <p:cNvPr id="9220" name="Rectangle 2"/>
          <p:cNvSpPr>
            <a:spLocks noGrp="1" noChangeArrowheads="1"/>
          </p:cNvSpPr>
          <p:nvPr>
            <p:ph type="title"/>
          </p:nvPr>
        </p:nvSpPr>
        <p:spPr/>
        <p:txBody>
          <a:bodyPr/>
          <a:lstStyle/>
          <a:p>
            <a:pPr eaLnBrk="1" hangingPunct="1"/>
            <a:r>
              <a:rPr lang="en-US" smtClean="0"/>
              <a:t>Chú thích về Program 2.1</a:t>
            </a:r>
          </a:p>
        </p:txBody>
      </p:sp>
      <p:sp>
        <p:nvSpPr>
          <p:cNvPr id="9221" name="Rectangle 3"/>
          <p:cNvSpPr>
            <a:spLocks noGrp="1" noChangeArrowheads="1"/>
          </p:cNvSpPr>
          <p:nvPr>
            <p:ph type="body" idx="1"/>
          </p:nvPr>
        </p:nvSpPr>
        <p:spPr/>
        <p:txBody>
          <a:bodyPr/>
          <a:lstStyle/>
          <a:p>
            <a:pPr eaLnBrk="1" hangingPunct="1"/>
            <a:r>
              <a:rPr lang="en-US" b="1" smtClean="0"/>
              <a:t>namespace</a:t>
            </a:r>
            <a:r>
              <a:rPr lang="en-US" smtClean="0"/>
              <a:t> (không gian tên): là công cụ cho phép quản lý sự xung đột về tên của các thành phần của chương trình như tên biến, tên lớp, tên hàm,v.v </a:t>
            </a:r>
          </a:p>
          <a:p>
            <a:pPr eaLnBrk="1" hangingPunct="1"/>
            <a:r>
              <a:rPr lang="en-US" smtClean="0"/>
              <a:t>Đối tượng </a:t>
            </a:r>
            <a:r>
              <a:rPr lang="en-US" b="1" smtClean="0"/>
              <a:t>cout</a:t>
            </a:r>
            <a:r>
              <a:rPr lang="en-US" smtClean="0"/>
              <a:t> và toán tử </a:t>
            </a:r>
            <a:r>
              <a:rPr lang="en-US" b="1" smtClean="0"/>
              <a:t>&lt;&lt;</a:t>
            </a:r>
            <a:r>
              <a:rPr lang="en-US" smtClean="0"/>
              <a:t> nằm trong thư viện iostream, được dùng để xuất dữ liệu ra màn hình</a:t>
            </a:r>
          </a:p>
          <a:p>
            <a:pPr eaLnBrk="1" hangingPunct="1"/>
            <a:r>
              <a:rPr lang="en-US" smtClean="0"/>
              <a:t>endl = ‘\n’: kí tự xuống dòng</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pPr>
              <a:defRPr/>
            </a:pPr>
            <a:r>
              <a:rPr lang="en-US" altLang="en-US"/>
              <a:t>Kỹ thuật lập trình</a:t>
            </a:r>
          </a:p>
        </p:txBody>
      </p:sp>
      <p:sp>
        <p:nvSpPr>
          <p:cNvPr id="5" name="Slide Number Placeholder 5"/>
          <p:cNvSpPr>
            <a:spLocks noGrp="1"/>
          </p:cNvSpPr>
          <p:nvPr>
            <p:ph type="sldNum" sz="quarter" idx="12"/>
          </p:nvPr>
        </p:nvSpPr>
        <p:spPr/>
        <p:txBody>
          <a:bodyPr/>
          <a:lstStyle/>
          <a:p>
            <a:pPr>
              <a:defRPr/>
            </a:pPr>
            <a:fld id="{3B5457AF-C683-44FF-91AD-0D847F9A0B62}" type="slidenum">
              <a:rPr lang="en-US" altLang="en-US"/>
              <a:pPr>
                <a:defRPr/>
              </a:pPr>
              <a:t>8</a:t>
            </a:fld>
            <a:r>
              <a:rPr lang="en-US" altLang="en-US"/>
              <a:t>/49</a:t>
            </a:r>
          </a:p>
        </p:txBody>
      </p:sp>
      <p:sp>
        <p:nvSpPr>
          <p:cNvPr id="10244" name="Rectangle 2"/>
          <p:cNvSpPr>
            <a:spLocks noGrp="1" noChangeArrowheads="1"/>
          </p:cNvSpPr>
          <p:nvPr>
            <p:ph type="title"/>
          </p:nvPr>
        </p:nvSpPr>
        <p:spPr/>
        <p:txBody>
          <a:bodyPr/>
          <a:lstStyle/>
          <a:p>
            <a:pPr eaLnBrk="1" hangingPunct="1"/>
            <a:r>
              <a:rPr lang="en-US" sz="2800" smtClean="0"/>
              <a:t>2. Các khái niệm cơ bản của lập trình hướng đối tượng (object-oriented programming)</a:t>
            </a:r>
          </a:p>
        </p:txBody>
      </p:sp>
      <p:sp>
        <p:nvSpPr>
          <p:cNvPr id="10245" name="Rectangle 3"/>
          <p:cNvSpPr>
            <a:spLocks noGrp="1" noChangeArrowheads="1"/>
          </p:cNvSpPr>
          <p:nvPr>
            <p:ph type="body" idx="1"/>
          </p:nvPr>
        </p:nvSpPr>
        <p:spPr/>
        <p:txBody>
          <a:bodyPr/>
          <a:lstStyle/>
          <a:p>
            <a:pPr eaLnBrk="1" hangingPunct="1"/>
            <a:r>
              <a:rPr lang="en-US" smtClean="0"/>
              <a:t>Đối tượng và lớp (object and class)</a:t>
            </a:r>
          </a:p>
          <a:p>
            <a:pPr eaLnBrk="1" hangingPunct="1"/>
            <a:r>
              <a:rPr lang="en-US" smtClean="0"/>
              <a:t>Thông báo và truyền thông báo (message)</a:t>
            </a:r>
          </a:p>
          <a:p>
            <a:pPr eaLnBrk="1" hangingPunct="1"/>
            <a:r>
              <a:rPr lang="en-US" smtClean="0"/>
              <a:t>Sự che dấu các thành phần của lớp (còn gọi là sự đóng gói, encapsulation)</a:t>
            </a:r>
          </a:p>
          <a:p>
            <a:pPr eaLnBrk="1" hangingPunct="1"/>
            <a:r>
              <a:rPr lang="en-US" smtClean="0"/>
              <a:t>Sự kế thừa (inheritance)</a:t>
            </a:r>
          </a:p>
          <a:p>
            <a:pPr eaLnBrk="1" hangingPunct="1"/>
            <a:r>
              <a:rPr lang="en-US" smtClean="0"/>
              <a:t>Sự đa hình (polymorphism)</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Footer Placeholder 4"/>
          <p:cNvSpPr>
            <a:spLocks noGrp="1"/>
          </p:cNvSpPr>
          <p:nvPr>
            <p:ph type="ftr" sz="quarter" idx="11"/>
          </p:nvPr>
        </p:nvSpPr>
        <p:spPr/>
        <p:txBody>
          <a:bodyPr/>
          <a:lstStyle/>
          <a:p>
            <a:pPr>
              <a:defRPr/>
            </a:pPr>
            <a:r>
              <a:rPr lang="en-US" altLang="en-US"/>
              <a:t>Kỹ thuật lập trình</a:t>
            </a:r>
          </a:p>
        </p:txBody>
      </p:sp>
      <p:sp>
        <p:nvSpPr>
          <p:cNvPr id="14" name="Slide Number Placeholder 5"/>
          <p:cNvSpPr>
            <a:spLocks noGrp="1"/>
          </p:cNvSpPr>
          <p:nvPr>
            <p:ph type="sldNum" sz="quarter" idx="12"/>
          </p:nvPr>
        </p:nvSpPr>
        <p:spPr/>
        <p:txBody>
          <a:bodyPr/>
          <a:lstStyle/>
          <a:p>
            <a:pPr>
              <a:defRPr/>
            </a:pPr>
            <a:fld id="{4A931D7C-0923-4CCA-B472-DCDC3BB3099E}" type="slidenum">
              <a:rPr lang="en-US" altLang="en-US"/>
              <a:pPr>
                <a:defRPr/>
              </a:pPr>
              <a:t>9</a:t>
            </a:fld>
            <a:r>
              <a:rPr lang="en-US" altLang="en-US"/>
              <a:t>/49</a:t>
            </a:r>
          </a:p>
        </p:txBody>
      </p:sp>
      <p:sp>
        <p:nvSpPr>
          <p:cNvPr id="11268" name="Rectangle 2"/>
          <p:cNvSpPr>
            <a:spLocks noGrp="1" noChangeArrowheads="1"/>
          </p:cNvSpPr>
          <p:nvPr>
            <p:ph type="title"/>
          </p:nvPr>
        </p:nvSpPr>
        <p:spPr/>
        <p:txBody>
          <a:bodyPr/>
          <a:lstStyle/>
          <a:p>
            <a:pPr eaLnBrk="1" hangingPunct="1"/>
            <a:r>
              <a:rPr lang="en-US" smtClean="0"/>
              <a:t>Đối tượng và lớp</a:t>
            </a:r>
          </a:p>
        </p:txBody>
      </p:sp>
      <p:sp>
        <p:nvSpPr>
          <p:cNvPr id="11269" name="Rectangle 3"/>
          <p:cNvSpPr>
            <a:spLocks noGrp="1" noChangeArrowheads="1"/>
          </p:cNvSpPr>
          <p:nvPr>
            <p:ph type="body" idx="1"/>
          </p:nvPr>
        </p:nvSpPr>
        <p:spPr/>
        <p:txBody>
          <a:bodyPr/>
          <a:lstStyle/>
          <a:p>
            <a:pPr eaLnBrk="1" hangingPunct="1"/>
            <a:r>
              <a:rPr lang="en-US" smtClean="0"/>
              <a:t>Đối tượng: </a:t>
            </a:r>
          </a:p>
          <a:p>
            <a:pPr lvl="1" eaLnBrk="1" hangingPunct="1"/>
            <a:r>
              <a:rPr lang="en-US" sz="2000" smtClean="0"/>
              <a:t>Là thành phần cơ bản nhất một chương trình theo kiểu hướng đối tượng, biểu diễn cho một đối tượng của bài toán</a:t>
            </a:r>
          </a:p>
          <a:p>
            <a:pPr lvl="1" eaLnBrk="1" hangingPunct="1"/>
            <a:r>
              <a:rPr lang="en-US" sz="2000" smtClean="0"/>
              <a:t>Là sự kết hợp gắn kết của các đối tượng dữ liệu và các thao tác xử lý cần thiết trên các đối tượng dữ liệu đó. Thao tác xử lý còn được gọi là phương thức (method), hay hàm thành viên</a:t>
            </a:r>
          </a:p>
        </p:txBody>
      </p:sp>
      <p:sp>
        <p:nvSpPr>
          <p:cNvPr id="11270" name="Rectangle 5"/>
          <p:cNvSpPr>
            <a:spLocks noChangeArrowheads="1"/>
          </p:cNvSpPr>
          <p:nvPr/>
        </p:nvSpPr>
        <p:spPr bwMode="auto">
          <a:xfrm>
            <a:off x="1524000" y="3886200"/>
            <a:ext cx="1752600" cy="381000"/>
          </a:xfrm>
          <a:prstGeom prst="rect">
            <a:avLst/>
          </a:prstGeom>
          <a:solidFill>
            <a:schemeClr val="accent5"/>
          </a:solidFill>
          <a:ln w="9525">
            <a:solidFill>
              <a:schemeClr val="tx1"/>
            </a:solidFill>
            <a:miter lim="800000"/>
            <a:headEnd/>
            <a:tailEnd/>
          </a:ln>
        </p:spPr>
        <p:txBody>
          <a:bodyPr wrap="none" anchor="ctr"/>
          <a:lstStyle/>
          <a:p>
            <a:pPr algn="ctr"/>
            <a:r>
              <a:rPr lang="en-US"/>
              <a:t>Hình tròn A</a:t>
            </a:r>
          </a:p>
        </p:txBody>
      </p:sp>
      <p:sp>
        <p:nvSpPr>
          <p:cNvPr id="11271" name="Rectangle 6"/>
          <p:cNvSpPr>
            <a:spLocks noChangeArrowheads="1"/>
          </p:cNvSpPr>
          <p:nvPr/>
        </p:nvSpPr>
        <p:spPr bwMode="auto">
          <a:xfrm>
            <a:off x="1524000" y="4267200"/>
            <a:ext cx="1752600" cy="838200"/>
          </a:xfrm>
          <a:prstGeom prst="rect">
            <a:avLst/>
          </a:prstGeom>
          <a:solidFill>
            <a:schemeClr val="accent3">
              <a:lumMod val="95000"/>
            </a:schemeClr>
          </a:solidFill>
          <a:ln w="9525">
            <a:solidFill>
              <a:schemeClr val="tx1"/>
            </a:solidFill>
            <a:miter lim="800000"/>
            <a:headEnd/>
            <a:tailEnd/>
          </a:ln>
        </p:spPr>
        <p:txBody>
          <a:bodyPr wrap="none" anchor="ctr"/>
          <a:lstStyle/>
          <a:p>
            <a:pPr algn="ctr"/>
            <a:r>
              <a:rPr lang="en-US"/>
              <a:t>Bán kính r = 2</a:t>
            </a:r>
          </a:p>
        </p:txBody>
      </p:sp>
      <p:sp>
        <p:nvSpPr>
          <p:cNvPr id="11272" name="Rectangle 7"/>
          <p:cNvSpPr>
            <a:spLocks noChangeArrowheads="1"/>
          </p:cNvSpPr>
          <p:nvPr/>
        </p:nvSpPr>
        <p:spPr bwMode="auto">
          <a:xfrm>
            <a:off x="1524000" y="5105400"/>
            <a:ext cx="1752600" cy="838200"/>
          </a:xfrm>
          <a:prstGeom prst="rect">
            <a:avLst/>
          </a:prstGeom>
          <a:solidFill>
            <a:schemeClr val="accent3">
              <a:lumMod val="95000"/>
            </a:schemeClr>
          </a:solidFill>
          <a:ln w="9525">
            <a:solidFill>
              <a:schemeClr val="tx1"/>
            </a:solidFill>
            <a:miter lim="800000"/>
            <a:headEnd/>
            <a:tailEnd/>
          </a:ln>
        </p:spPr>
        <p:txBody>
          <a:bodyPr wrap="none" anchor="ctr"/>
          <a:lstStyle/>
          <a:p>
            <a:pPr algn="ctr"/>
            <a:r>
              <a:rPr lang="en-US"/>
              <a:t>TínhChuVi()</a:t>
            </a:r>
          </a:p>
          <a:p>
            <a:pPr algn="ctr"/>
            <a:r>
              <a:rPr lang="en-US"/>
              <a:t>TínhDiệnTích()</a:t>
            </a:r>
          </a:p>
        </p:txBody>
      </p:sp>
      <p:sp>
        <p:nvSpPr>
          <p:cNvPr id="11273" name="Rectangle 8"/>
          <p:cNvSpPr>
            <a:spLocks noChangeArrowheads="1"/>
          </p:cNvSpPr>
          <p:nvPr/>
        </p:nvSpPr>
        <p:spPr bwMode="auto">
          <a:xfrm>
            <a:off x="6324600" y="3886200"/>
            <a:ext cx="1752600" cy="381000"/>
          </a:xfrm>
          <a:prstGeom prst="rect">
            <a:avLst/>
          </a:prstGeom>
          <a:solidFill>
            <a:schemeClr val="accent5"/>
          </a:solidFill>
          <a:ln w="9525">
            <a:solidFill>
              <a:schemeClr val="tx1"/>
            </a:solidFill>
            <a:miter lim="800000"/>
            <a:headEnd/>
            <a:tailEnd/>
          </a:ln>
        </p:spPr>
        <p:txBody>
          <a:bodyPr wrap="none" anchor="ctr"/>
          <a:lstStyle/>
          <a:p>
            <a:pPr algn="ctr"/>
            <a:r>
              <a:rPr lang="en-US"/>
              <a:t>Một PT bậc 2 </a:t>
            </a:r>
          </a:p>
        </p:txBody>
      </p:sp>
      <p:sp>
        <p:nvSpPr>
          <p:cNvPr id="11274" name="Rectangle 9"/>
          <p:cNvSpPr>
            <a:spLocks noChangeArrowheads="1"/>
          </p:cNvSpPr>
          <p:nvPr/>
        </p:nvSpPr>
        <p:spPr bwMode="auto">
          <a:xfrm>
            <a:off x="6324600" y="4267200"/>
            <a:ext cx="1752600" cy="838200"/>
          </a:xfrm>
          <a:prstGeom prst="rect">
            <a:avLst/>
          </a:prstGeom>
          <a:solidFill>
            <a:schemeClr val="accent3">
              <a:lumMod val="95000"/>
            </a:schemeClr>
          </a:solidFill>
          <a:ln w="9525">
            <a:solidFill>
              <a:schemeClr val="tx1"/>
            </a:solidFill>
            <a:miter lim="800000"/>
            <a:headEnd/>
            <a:tailEnd/>
          </a:ln>
        </p:spPr>
        <p:txBody>
          <a:bodyPr wrap="none" anchor="ctr"/>
          <a:lstStyle/>
          <a:p>
            <a:pPr algn="ctr"/>
            <a:r>
              <a:rPr lang="en-US"/>
              <a:t>a = 3</a:t>
            </a:r>
          </a:p>
          <a:p>
            <a:pPr algn="ctr"/>
            <a:r>
              <a:rPr lang="en-US"/>
              <a:t>b = 4</a:t>
            </a:r>
          </a:p>
          <a:p>
            <a:pPr algn="ctr"/>
            <a:r>
              <a:rPr lang="en-US"/>
              <a:t>c = 1</a:t>
            </a:r>
          </a:p>
        </p:txBody>
      </p:sp>
      <p:sp>
        <p:nvSpPr>
          <p:cNvPr id="11275" name="Rectangle 10"/>
          <p:cNvSpPr>
            <a:spLocks noChangeArrowheads="1"/>
          </p:cNvSpPr>
          <p:nvPr/>
        </p:nvSpPr>
        <p:spPr bwMode="auto">
          <a:xfrm>
            <a:off x="6324600" y="5105400"/>
            <a:ext cx="1752600" cy="838200"/>
          </a:xfrm>
          <a:prstGeom prst="rect">
            <a:avLst/>
          </a:prstGeom>
          <a:solidFill>
            <a:schemeClr val="accent3">
              <a:lumMod val="95000"/>
            </a:schemeClr>
          </a:solidFill>
          <a:ln w="9525">
            <a:solidFill>
              <a:schemeClr val="tx1"/>
            </a:solidFill>
            <a:miter lim="800000"/>
            <a:headEnd/>
            <a:tailEnd/>
          </a:ln>
        </p:spPr>
        <p:txBody>
          <a:bodyPr wrap="none" anchor="ctr"/>
          <a:lstStyle/>
          <a:p>
            <a:pPr algn="ctr"/>
            <a:r>
              <a:rPr lang="en-US"/>
              <a:t>TínhDelta()</a:t>
            </a:r>
          </a:p>
          <a:p>
            <a:pPr algn="ctr"/>
            <a:r>
              <a:rPr lang="en-US"/>
              <a:t>TínhNghiem()</a:t>
            </a:r>
          </a:p>
        </p:txBody>
      </p:sp>
      <p:sp>
        <p:nvSpPr>
          <p:cNvPr id="11276" name="Rectangle 11"/>
          <p:cNvSpPr>
            <a:spLocks noChangeArrowheads="1"/>
          </p:cNvSpPr>
          <p:nvPr/>
        </p:nvSpPr>
        <p:spPr bwMode="auto">
          <a:xfrm>
            <a:off x="3810000" y="3886200"/>
            <a:ext cx="1752600" cy="381000"/>
          </a:xfrm>
          <a:prstGeom prst="rect">
            <a:avLst/>
          </a:prstGeom>
          <a:solidFill>
            <a:schemeClr val="accent5"/>
          </a:solidFill>
          <a:ln w="9525">
            <a:solidFill>
              <a:schemeClr val="tx1"/>
            </a:solidFill>
            <a:miter lim="800000"/>
            <a:headEnd/>
            <a:tailEnd/>
          </a:ln>
        </p:spPr>
        <p:txBody>
          <a:bodyPr wrap="none" anchor="ctr"/>
          <a:lstStyle/>
          <a:p>
            <a:pPr algn="ctr"/>
            <a:r>
              <a:rPr lang="en-US"/>
              <a:t>Hình chữ nhật C</a:t>
            </a:r>
          </a:p>
        </p:txBody>
      </p:sp>
      <p:sp>
        <p:nvSpPr>
          <p:cNvPr id="11277" name="Rectangle 12"/>
          <p:cNvSpPr>
            <a:spLocks noChangeArrowheads="1"/>
          </p:cNvSpPr>
          <p:nvPr/>
        </p:nvSpPr>
        <p:spPr bwMode="auto">
          <a:xfrm>
            <a:off x="3810000" y="4267200"/>
            <a:ext cx="1752600" cy="838200"/>
          </a:xfrm>
          <a:prstGeom prst="rect">
            <a:avLst/>
          </a:prstGeom>
          <a:solidFill>
            <a:schemeClr val="accent3">
              <a:lumMod val="95000"/>
            </a:schemeClr>
          </a:solidFill>
          <a:ln w="9525">
            <a:solidFill>
              <a:schemeClr val="tx1"/>
            </a:solidFill>
            <a:miter lim="800000"/>
            <a:headEnd/>
            <a:tailEnd/>
          </a:ln>
        </p:spPr>
        <p:txBody>
          <a:bodyPr wrap="none" anchor="ctr"/>
          <a:lstStyle/>
          <a:p>
            <a:pPr algn="ctr"/>
            <a:r>
              <a:rPr lang="en-US"/>
              <a:t>Chiều rộng a = 2</a:t>
            </a:r>
          </a:p>
          <a:p>
            <a:pPr algn="ctr"/>
            <a:r>
              <a:rPr lang="en-US"/>
              <a:t>Chiều dài b = 3</a:t>
            </a:r>
          </a:p>
        </p:txBody>
      </p:sp>
      <p:sp>
        <p:nvSpPr>
          <p:cNvPr id="11278" name="Rectangle 13"/>
          <p:cNvSpPr>
            <a:spLocks noChangeArrowheads="1"/>
          </p:cNvSpPr>
          <p:nvPr/>
        </p:nvSpPr>
        <p:spPr bwMode="auto">
          <a:xfrm>
            <a:off x="3810000" y="5105400"/>
            <a:ext cx="1752600" cy="838200"/>
          </a:xfrm>
          <a:prstGeom prst="rect">
            <a:avLst/>
          </a:prstGeom>
          <a:solidFill>
            <a:schemeClr val="accent3">
              <a:lumMod val="95000"/>
            </a:schemeClr>
          </a:solidFill>
          <a:ln w="9525">
            <a:solidFill>
              <a:schemeClr val="tx1"/>
            </a:solidFill>
            <a:miter lim="800000"/>
            <a:headEnd/>
            <a:tailEnd/>
          </a:ln>
        </p:spPr>
        <p:txBody>
          <a:bodyPr wrap="none" anchor="ctr"/>
          <a:lstStyle/>
          <a:p>
            <a:pPr algn="ctr"/>
            <a:r>
              <a:rPr lang="en-US"/>
              <a:t>TínhChuVi()</a:t>
            </a:r>
          </a:p>
          <a:p>
            <a:pPr algn="ctr"/>
            <a:r>
              <a:rPr lang="en-US"/>
              <a:t>TínhDiệnTích()</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00"/>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rgbClr val="FFFF00"/>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Edge</Template>
  <TotalTime>1259</TotalTime>
  <Words>3636</Words>
  <Application>Microsoft Office PowerPoint</Application>
  <PresentationFormat>On-screen Show (4:3)</PresentationFormat>
  <Paragraphs>615</Paragraphs>
  <Slides>56</Slides>
  <Notes>0</Notes>
  <HiddenSlides>0</HiddenSlides>
  <MMClips>0</MMClips>
  <ScaleCrop>false</ScaleCrop>
  <HeadingPairs>
    <vt:vector size="4" baseType="variant">
      <vt:variant>
        <vt:lpstr>Theme</vt:lpstr>
      </vt:variant>
      <vt:variant>
        <vt:i4>1</vt:i4>
      </vt:variant>
      <vt:variant>
        <vt:lpstr>Slide Titles</vt:lpstr>
      </vt:variant>
      <vt:variant>
        <vt:i4>56</vt:i4>
      </vt:variant>
    </vt:vector>
  </HeadingPairs>
  <TitlesOfParts>
    <vt:vector size="57" baseType="lpstr">
      <vt:lpstr>Edge</vt:lpstr>
      <vt:lpstr>Phần 2: Ngôn ngữ C++</vt:lpstr>
      <vt:lpstr>Các nội dung chính</vt:lpstr>
      <vt:lpstr>1. Các đặc điểm mới của C++ so với C</vt:lpstr>
      <vt:lpstr>1. Các đặc điểm mới của C++ so với C</vt:lpstr>
      <vt:lpstr>Chương trình C++ đầu tiên</vt:lpstr>
      <vt:lpstr>Kết quả chạy Program 2.1</vt:lpstr>
      <vt:lpstr>Chú thích về Program 2.1</vt:lpstr>
      <vt:lpstr>2. Các khái niệm cơ bản của lập trình hướng đối tượng (object-oriented programming)</vt:lpstr>
      <vt:lpstr>Đối tượng và lớp</vt:lpstr>
      <vt:lpstr>Đối tượng và lớp</vt:lpstr>
      <vt:lpstr>Quan hệ giữa đối tượng và lớp</vt:lpstr>
      <vt:lpstr>Chương trình mẫu tiếp theo</vt:lpstr>
      <vt:lpstr>Program 2.2</vt:lpstr>
      <vt:lpstr>Program 2.2: (tiếp và hết)</vt:lpstr>
      <vt:lpstr>Kết quả chạy chương trình</vt:lpstr>
      <vt:lpstr>Program 2.2: (sử dụng nhiều đối tượng thuộc lớp)</vt:lpstr>
      <vt:lpstr>Quan hệ giữa lớp Circle và các đối tượng của nó</vt:lpstr>
      <vt:lpstr>Thông báo và truyền thông báo</vt:lpstr>
      <vt:lpstr>Ví dụ: tính diện tích hình tròn nội tiếp một tam giác</vt:lpstr>
      <vt:lpstr>Ví dụ: đoạn chương trình minh họa</vt:lpstr>
      <vt:lpstr>Sự che dấu các thành phần của lớp</vt:lpstr>
      <vt:lpstr>Sự che dấu các thành phần của lớp</vt:lpstr>
      <vt:lpstr>Sự che dấu các thành phần của lớp</vt:lpstr>
      <vt:lpstr>Ví dụ</vt:lpstr>
      <vt:lpstr>So sánh giữa class và struct</vt:lpstr>
      <vt:lpstr>Chương trình minh họa</vt:lpstr>
      <vt:lpstr>Program 2.3 (tiếp và hết)</vt:lpstr>
      <vt:lpstr>Sự kế thừa</vt:lpstr>
      <vt:lpstr>Ví dụ:</vt:lpstr>
      <vt:lpstr>Kế thừa</vt:lpstr>
      <vt:lpstr>Sự đa hình</vt:lpstr>
      <vt:lpstr>Sự đa hình</vt:lpstr>
      <vt:lpstr>Sự đa hình: minh họa vấn đề</vt:lpstr>
      <vt:lpstr>3. Một số mở rộng của C++</vt:lpstr>
      <vt:lpstr>Khả năng nhập/xuất mới</vt:lpstr>
      <vt:lpstr>Tham chiếu</vt:lpstr>
      <vt:lpstr>Tham chiếu</vt:lpstr>
      <vt:lpstr>Kết quả chạy Program 2.4</vt:lpstr>
      <vt:lpstr>Hàm với tham số nhận giá trị mặc định</vt:lpstr>
      <vt:lpstr>Chương trình minh họa (program 2.6)</vt:lpstr>
      <vt:lpstr>Kết quả chạy chương trình</vt:lpstr>
      <vt:lpstr>Định nghĩa chồng hàm</vt:lpstr>
      <vt:lpstr>Chương trình ví dụ (program 2.7)</vt:lpstr>
      <vt:lpstr>Kết quả chạy chương trình</vt:lpstr>
      <vt:lpstr>4. Cấu trúc của một chương trình C++</vt:lpstr>
      <vt:lpstr>Chương trình minh họa</vt:lpstr>
      <vt:lpstr>Cấu trúc Program 2.5</vt:lpstr>
      <vt:lpstr>Program 2.5 (phần đầu)</vt:lpstr>
      <vt:lpstr>Program 2.5 (phần lớp PTB2)</vt:lpstr>
      <vt:lpstr>Program 2.5 (tiếp)</vt:lpstr>
      <vt:lpstr>Program 2.5 (phần hàm main)</vt:lpstr>
      <vt:lpstr>Program 2.5 (hàm main, phần cuối)</vt:lpstr>
      <vt:lpstr>Kết quả chạy Program 2.5</vt:lpstr>
      <vt:lpstr>Câu hỏi tóm tắt</vt:lpstr>
      <vt:lpstr>Bài tập</vt:lpstr>
      <vt:lpstr>Xin cảm ơn!</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Phần 2: Ngôn ngữ C++</dc:title>
  <dc:creator>Net</dc:creator>
  <cp:lastModifiedBy>Net</cp:lastModifiedBy>
  <cp:revision>51</cp:revision>
  <dcterms:created xsi:type="dcterms:W3CDTF">2010-08-26T07:51:37Z</dcterms:created>
  <dcterms:modified xsi:type="dcterms:W3CDTF">2016-04-01T08:44:27Z</dcterms:modified>
</cp:coreProperties>
</file>