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27"/>
  </p:notesMasterIdLst>
  <p:sldIdLst>
    <p:sldId id="279" r:id="rId2"/>
    <p:sldId id="257" r:id="rId3"/>
    <p:sldId id="258" r:id="rId4"/>
    <p:sldId id="261" r:id="rId5"/>
    <p:sldId id="259" r:id="rId6"/>
    <p:sldId id="280" r:id="rId7"/>
    <p:sldId id="260" r:id="rId8"/>
    <p:sldId id="264" r:id="rId9"/>
    <p:sldId id="263" r:id="rId10"/>
    <p:sldId id="281" r:id="rId11"/>
    <p:sldId id="262" r:id="rId12"/>
    <p:sldId id="265" r:id="rId13"/>
    <p:sldId id="266" r:id="rId14"/>
    <p:sldId id="267" r:id="rId15"/>
    <p:sldId id="268" r:id="rId16"/>
    <p:sldId id="269" r:id="rId17"/>
    <p:sldId id="271" r:id="rId18"/>
    <p:sldId id="272" r:id="rId19"/>
    <p:sldId id="273" r:id="rId20"/>
    <p:sldId id="282" r:id="rId21"/>
    <p:sldId id="270" r:id="rId22"/>
    <p:sldId id="275" r:id="rId23"/>
    <p:sldId id="274" r:id="rId24"/>
    <p:sldId id="277" r:id="rId25"/>
    <p:sldId id="278" r:id="rId2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BC27E5AF-2410-43C9-B92B-0228B656C254}" type="datetimeFigureOut">
              <a:rPr lang="en-US"/>
              <a:pPr>
                <a:defRPr/>
              </a:pPr>
              <a:t>1/10/2016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B3DB9202-C096-4716-BB88-89C52420A786}"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4" name="Rectangle 3"/>
          <p:cNvSpPr/>
          <p:nvPr userDrawn="1"/>
        </p:nvSpPr>
        <p:spPr>
          <a:xfrm>
            <a:off x="762000" y="2514600"/>
            <a:ext cx="7924800" cy="157480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defRPr/>
            </a:pPr>
            <a:endParaRPr lang="en-US"/>
          </a:p>
        </p:txBody>
      </p:sp>
      <p:sp>
        <p:nvSpPr>
          <p:cNvPr id="5" name="Rectangle 4"/>
          <p:cNvSpPr/>
          <p:nvPr userDrawn="1"/>
        </p:nvSpPr>
        <p:spPr>
          <a:xfrm>
            <a:off x="773113" y="4267200"/>
            <a:ext cx="7924800" cy="12192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defRPr/>
            </a:pPr>
            <a:endParaRPr lang="en-US"/>
          </a:p>
        </p:txBody>
      </p:sp>
      <p:sp>
        <p:nvSpPr>
          <p:cNvPr id="6" name="Rectangle 5"/>
          <p:cNvSpPr/>
          <p:nvPr userDrawn="1"/>
        </p:nvSpPr>
        <p:spPr>
          <a:xfrm>
            <a:off x="762000" y="2514600"/>
            <a:ext cx="239713" cy="1574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defRPr/>
            </a:pPr>
            <a:endParaRPr lang="en-US"/>
          </a:p>
        </p:txBody>
      </p:sp>
      <p:sp>
        <p:nvSpPr>
          <p:cNvPr id="7" name="Rectangle 6"/>
          <p:cNvSpPr/>
          <p:nvPr userDrawn="1"/>
        </p:nvSpPr>
        <p:spPr>
          <a:xfrm>
            <a:off x="773113" y="4267200"/>
            <a:ext cx="228600" cy="12192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defRPr/>
            </a:pPr>
            <a:endParaRPr lang="en-US"/>
          </a:p>
        </p:txBody>
      </p:sp>
      <p:grpSp>
        <p:nvGrpSpPr>
          <p:cNvPr id="8" name="Group 22"/>
          <p:cNvGrpSpPr>
            <a:grpSpLocks/>
          </p:cNvGrpSpPr>
          <p:nvPr userDrawn="1"/>
        </p:nvGrpSpPr>
        <p:grpSpPr bwMode="auto">
          <a:xfrm>
            <a:off x="2492375" y="357188"/>
            <a:ext cx="4071938" cy="1001712"/>
            <a:chOff x="2492375" y="357188"/>
            <a:chExt cx="4071937" cy="1001712"/>
          </a:xfrm>
        </p:grpSpPr>
        <p:sp>
          <p:nvSpPr>
            <p:cNvPr id="9" name="TextBox 8"/>
            <p:cNvSpPr txBox="1"/>
            <p:nvPr userDrawn="1"/>
          </p:nvSpPr>
          <p:spPr bwMode="auto">
            <a:xfrm>
              <a:off x="2492375" y="357188"/>
              <a:ext cx="4071937" cy="923925"/>
            </a:xfrm>
            <a:prstGeom prst="rect">
              <a:avLst/>
            </a:prstGeom>
            <a:noFill/>
          </p:spPr>
          <p:txBody>
            <a:bodyPr>
              <a:spAutoFit/>
            </a:bodyPr>
            <a:lstStyle/>
            <a:p>
              <a:pPr algn="ctr">
                <a:defRPr/>
              </a:pPr>
              <a:r>
                <a:rPr lang="en-AU" b="1">
                  <a:latin typeface="Arial" pitchFamily="34" charset="0"/>
                  <a:cs typeface="Arial" pitchFamily="34" charset="0"/>
                </a:rPr>
                <a:t>Trường Đại Học Bách Khoa Hà Nội</a:t>
              </a:r>
            </a:p>
            <a:p>
              <a:pPr algn="ctr">
                <a:defRPr/>
              </a:pPr>
              <a:r>
                <a:rPr lang="en-AU" b="1">
                  <a:latin typeface="Arial" pitchFamily="34" charset="0"/>
                  <a:cs typeface="Arial" pitchFamily="34" charset="0"/>
                </a:rPr>
                <a:t>Viện: Điện Tử - Viễn Thông</a:t>
              </a:r>
            </a:p>
            <a:p>
              <a:pPr algn="ctr">
                <a:defRPr/>
              </a:pPr>
              <a:r>
                <a:rPr lang="en-AU">
                  <a:latin typeface="Arial" pitchFamily="34" charset="0"/>
                  <a:cs typeface="Arial" pitchFamily="34" charset="0"/>
                </a:rPr>
                <a:t>Bộ Môn: Điện tử - Kỹ thuật máy tính</a:t>
              </a:r>
            </a:p>
          </p:txBody>
        </p:sp>
        <p:cxnSp>
          <p:nvCxnSpPr>
            <p:cNvPr id="10" name="Straight Connector 9"/>
            <p:cNvCxnSpPr/>
            <p:nvPr userDrawn="1"/>
          </p:nvCxnSpPr>
          <p:spPr bwMode="auto">
            <a:xfrm>
              <a:off x="2681288" y="1357313"/>
              <a:ext cx="3643311" cy="1587"/>
            </a:xfrm>
            <a:prstGeom prst="line">
              <a:avLst/>
            </a:prstGeom>
          </p:spPr>
          <p:style>
            <a:lnRef idx="1">
              <a:schemeClr val="accent1"/>
            </a:lnRef>
            <a:fillRef idx="0">
              <a:schemeClr val="accent1"/>
            </a:fillRef>
            <a:effectRef idx="0">
              <a:schemeClr val="accent1"/>
            </a:effectRef>
            <a:fontRef idx="minor">
              <a:schemeClr val="tx1"/>
            </a:fontRef>
          </p:style>
        </p:cxnSp>
      </p:grpSp>
      <p:sp>
        <p:nvSpPr>
          <p:cNvPr id="20" name="Title 7"/>
          <p:cNvSpPr>
            <a:spLocks noGrp="1"/>
          </p:cNvSpPr>
          <p:nvPr>
            <p:ph type="ctrTitle"/>
          </p:nvPr>
        </p:nvSpPr>
        <p:spPr>
          <a:xfrm>
            <a:off x="1103312" y="2743200"/>
            <a:ext cx="7429500" cy="1295400"/>
          </a:xfrm>
        </p:spPr>
        <p:txBody>
          <a:bodyPr anchor="t">
            <a:normAutofit/>
          </a:bodyPr>
          <a:lstStyle>
            <a:lvl1pPr algn="r">
              <a:defRPr sz="3600">
                <a:solidFill>
                  <a:schemeClr val="tx1"/>
                </a:solidFill>
                <a:latin typeface="Arial" pitchFamily="34" charset="0"/>
                <a:cs typeface="Arial" pitchFamily="34" charset="0"/>
              </a:defRPr>
            </a:lvl1pPr>
          </a:lstStyle>
          <a:p>
            <a:r>
              <a:rPr lang="en-US" smtClean="0"/>
              <a:t>Click to edit Master title style</a:t>
            </a:r>
            <a:endParaRPr lang="en-US"/>
          </a:p>
        </p:txBody>
      </p:sp>
      <p:sp>
        <p:nvSpPr>
          <p:cNvPr id="23" name="Subtitle 8"/>
          <p:cNvSpPr>
            <a:spLocks noGrp="1"/>
          </p:cNvSpPr>
          <p:nvPr>
            <p:ph type="subTitle" idx="1"/>
          </p:nvPr>
        </p:nvSpPr>
        <p:spPr>
          <a:xfrm>
            <a:off x="1103312" y="4343400"/>
            <a:ext cx="7429500" cy="1066800"/>
          </a:xfrm>
        </p:spPr>
        <p:txBody>
          <a:bodyPr>
            <a:normAutofit/>
          </a:bodyPr>
          <a:lstStyle>
            <a:lvl1pPr marL="0" indent="0" algn="r">
              <a:buNone/>
              <a:defRPr sz="2800">
                <a:solidFill>
                  <a:srgbClr val="002060"/>
                </a:solidFill>
                <a:latin typeface="Times New Roman" pitchFamily="18" charset="0"/>
                <a:ea typeface="+mj-ea"/>
                <a:cs typeface="Times New Roman" pitchFamily="18"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11" name="Date Placeholder 27"/>
          <p:cNvSpPr>
            <a:spLocks noGrp="1"/>
          </p:cNvSpPr>
          <p:nvPr>
            <p:ph type="dt" sz="half" idx="10"/>
          </p:nvPr>
        </p:nvSpPr>
        <p:spPr>
          <a:xfrm>
            <a:off x="6400800" y="6354763"/>
            <a:ext cx="2286000" cy="366712"/>
          </a:xfrm>
        </p:spPr>
        <p:txBody>
          <a:bodyPr/>
          <a:lstStyle>
            <a:lvl1pPr>
              <a:defRPr sz="1400"/>
            </a:lvl1pPr>
          </a:lstStyle>
          <a:p>
            <a:pPr>
              <a:defRPr/>
            </a:pPr>
            <a:fld id="{E2788EA3-251C-4C02-B935-9CBF3CA3345E}" type="datetime1">
              <a:rPr lang="en-US"/>
              <a:pPr>
                <a:defRPr/>
              </a:pPr>
              <a:t>1/10/2016</a:t>
            </a:fld>
            <a:endParaRPr lang="en-US"/>
          </a:p>
        </p:txBody>
      </p:sp>
      <p:sp>
        <p:nvSpPr>
          <p:cNvPr id="12" name="Footer Placeholder 16"/>
          <p:cNvSpPr>
            <a:spLocks noGrp="1"/>
          </p:cNvSpPr>
          <p:nvPr>
            <p:ph type="ftr" sz="quarter" idx="11"/>
          </p:nvPr>
        </p:nvSpPr>
        <p:spPr>
          <a:xfrm>
            <a:off x="2898775" y="6354763"/>
            <a:ext cx="3475038" cy="366712"/>
          </a:xfrm>
        </p:spPr>
        <p:txBody>
          <a:bodyPr/>
          <a:lstStyle>
            <a:lvl1pPr algn="ctr">
              <a:defRPr/>
            </a:lvl1pPr>
          </a:lstStyle>
          <a:p>
            <a:pPr>
              <a:defRPr/>
            </a:pPr>
            <a:endParaRPr lang="en-US"/>
          </a:p>
        </p:txBody>
      </p:sp>
      <p:sp>
        <p:nvSpPr>
          <p:cNvPr id="13" name="Slide Number Placeholder 28"/>
          <p:cNvSpPr>
            <a:spLocks noGrp="1"/>
          </p:cNvSpPr>
          <p:nvPr>
            <p:ph type="sldNum" sz="quarter" idx="12"/>
          </p:nvPr>
        </p:nvSpPr>
        <p:spPr>
          <a:xfrm>
            <a:off x="1216025" y="6354763"/>
            <a:ext cx="1219200" cy="366712"/>
          </a:xfrm>
        </p:spPr>
        <p:txBody>
          <a:bodyPr/>
          <a:lstStyle>
            <a:lvl1pPr>
              <a:defRPr/>
            </a:lvl1pPr>
          </a:lstStyle>
          <a:p>
            <a:pPr>
              <a:defRPr/>
            </a:pPr>
            <a:fld id="{3604930E-C4DC-489E-8515-3F74F1289BC0}"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
          </p:nvPr>
        </p:nvSpPr>
        <p:spPr>
          <a:xfrm>
            <a:off x="457200" y="1219200"/>
            <a:ext cx="8229600" cy="4937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12CEC152-46AE-4299-9BD7-C4924F21F357}" type="datetime1">
              <a:rPr lang="en-US"/>
              <a:pPr>
                <a:defRPr/>
              </a:pPr>
              <a:t>1/10/2016</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A2AB657E-ADF5-4877-BA7B-B8B8EFAD2C4D}"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lang="en-US" smtClean="0"/>
              <a:t>Click to edit Master title style</a:t>
            </a:r>
            <a:endParaRPr lang="en-US"/>
          </a:p>
        </p:txBody>
      </p:sp>
      <p:sp>
        <p:nvSpPr>
          <p:cNvPr id="9" name="Content Placeholder 8"/>
          <p:cNvSpPr>
            <a:spLocks noGrp="1"/>
          </p:cNvSpPr>
          <p:nvPr>
            <p:ph sz="quarter" idx="1"/>
          </p:nvPr>
        </p:nvSpPr>
        <p:spPr>
          <a:xfrm>
            <a:off x="457200" y="1219200"/>
            <a:ext cx="4041648" cy="4937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632198" y="1216152"/>
            <a:ext cx="4041648" cy="4937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6ADCAB2B-C696-45B1-B2AF-9E4F3F7C4134}" type="datetime1">
              <a:rPr lang="en-US"/>
              <a:pPr>
                <a:defRPr/>
              </a:pPr>
              <a:t>1/10/2016</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01DDCADA-A9FC-4F22-A487-47C529A64DE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285875"/>
            <a:ext cx="4040188" cy="685800"/>
          </a:xfrm>
          <a:noFill/>
          <a:ln>
            <a:noFill/>
          </a:ln>
        </p:spPr>
        <p:txBody>
          <a:bodyPr anchor="b">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anchor="b"/>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11" name="Content Placeholder 10"/>
          <p:cNvSpPr>
            <a:spLocks noGrp="1"/>
          </p:cNvSpPr>
          <p:nvPr>
            <p:ph sz="quarter" idx="2"/>
          </p:nvPr>
        </p:nvSpPr>
        <p:spPr>
          <a:xfrm>
            <a:off x="457200" y="2133600"/>
            <a:ext cx="40386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4"/>
          </p:nvPr>
        </p:nvSpPr>
        <p:spPr>
          <a:xfrm>
            <a:off x="4648200" y="2133600"/>
            <a:ext cx="40386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13"/>
          <p:cNvSpPr>
            <a:spLocks noGrp="1"/>
          </p:cNvSpPr>
          <p:nvPr>
            <p:ph type="dt" sz="half" idx="10"/>
          </p:nvPr>
        </p:nvSpPr>
        <p:spPr/>
        <p:txBody>
          <a:bodyPr/>
          <a:lstStyle>
            <a:lvl1pPr>
              <a:defRPr/>
            </a:lvl1pPr>
          </a:lstStyle>
          <a:p>
            <a:pPr>
              <a:defRPr/>
            </a:pPr>
            <a:fld id="{D3E8755D-55C1-4117-BC55-086CA1AF3259}" type="datetime1">
              <a:rPr lang="en-US"/>
              <a:pPr>
                <a:defRPr/>
              </a:pPr>
              <a:t>1/10/2016</a:t>
            </a:fld>
            <a:endParaRPr lang="en-US"/>
          </a:p>
        </p:txBody>
      </p:sp>
      <p:sp>
        <p:nvSpPr>
          <p:cNvPr id="8" name="Footer Placeholder 2"/>
          <p:cNvSpPr>
            <a:spLocks noGrp="1"/>
          </p:cNvSpPr>
          <p:nvPr>
            <p:ph type="ftr" sz="quarter" idx="11"/>
          </p:nvPr>
        </p:nvSpPr>
        <p:spPr/>
        <p:txBody>
          <a:bodyPr/>
          <a:lstStyle>
            <a:lvl1pPr>
              <a:defRPr/>
            </a:lvl1pPr>
          </a:lstStyle>
          <a:p>
            <a:pPr>
              <a:defRPr/>
            </a:pPr>
            <a:endParaRPr lang="en-US"/>
          </a:p>
        </p:txBody>
      </p:sp>
      <p:sp>
        <p:nvSpPr>
          <p:cNvPr id="9" name="Slide Number Placeholder 22"/>
          <p:cNvSpPr>
            <a:spLocks noGrp="1"/>
          </p:cNvSpPr>
          <p:nvPr>
            <p:ph type="sldNum" sz="quarter" idx="12"/>
          </p:nvPr>
        </p:nvSpPr>
        <p:spPr/>
        <p:txBody>
          <a:bodyPr/>
          <a:lstStyle>
            <a:lvl1pPr>
              <a:defRPr/>
            </a:lvl1pPr>
          </a:lstStyle>
          <a:p>
            <a:pPr>
              <a:defRPr/>
            </a:pPr>
            <a:fld id="{B8E4F319-5EFA-4487-B9DB-B41BCB31D113}"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Isosceles Triangle 2"/>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457200" y="228600"/>
            <a:ext cx="8229600" cy="914400"/>
          </a:xfrm>
        </p:spPr>
        <p:txBody>
          <a:bodyPr/>
          <a:lstStyle/>
          <a:p>
            <a:r>
              <a:rPr lang="en-US" smtClean="0"/>
              <a:t>Click to edit Master title style</a:t>
            </a:r>
            <a:endParaRPr lang="en-US"/>
          </a:p>
        </p:txBody>
      </p:sp>
      <p:sp>
        <p:nvSpPr>
          <p:cNvPr id="4" name="Date Placeholder 2"/>
          <p:cNvSpPr>
            <a:spLocks noGrp="1"/>
          </p:cNvSpPr>
          <p:nvPr>
            <p:ph type="dt" sz="half" idx="10"/>
          </p:nvPr>
        </p:nvSpPr>
        <p:spPr/>
        <p:txBody>
          <a:bodyPr/>
          <a:lstStyle>
            <a:lvl1pPr>
              <a:defRPr/>
            </a:lvl1pPr>
          </a:lstStyle>
          <a:p>
            <a:pPr>
              <a:defRPr/>
            </a:pPr>
            <a:fld id="{57228408-70A4-4B8A-8B40-3EE3C8E8C850}" type="datetime1">
              <a:rPr lang="en-US"/>
              <a:pPr>
                <a:defRPr/>
              </a:pPr>
              <a:t>1/10/2016</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
        <p:nvSpPr>
          <p:cNvPr id="6" name="Slide Number Placeholder 4"/>
          <p:cNvSpPr>
            <a:spLocks noGrp="1"/>
          </p:cNvSpPr>
          <p:nvPr>
            <p:ph type="sldNum" sz="quarter" idx="12"/>
          </p:nvPr>
        </p:nvSpPr>
        <p:spPr/>
        <p:txBody>
          <a:bodyPr/>
          <a:lstStyle>
            <a:lvl1pPr>
              <a:defRPr/>
            </a:lvl1pPr>
          </a:lstStyle>
          <a:p>
            <a:pPr>
              <a:defRPr/>
            </a:pPr>
            <a:fld id="{332D4F13-B53E-4365-9380-42E58CDB820A}"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Straight Connector 1"/>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p>
        </p:txBody>
      </p:sp>
      <p:sp>
        <p:nvSpPr>
          <p:cNvPr id="3" name="Isosceles Triangle 2"/>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4" name="Date Placeholder 1"/>
          <p:cNvSpPr>
            <a:spLocks noGrp="1"/>
          </p:cNvSpPr>
          <p:nvPr>
            <p:ph type="dt" sz="half" idx="10"/>
          </p:nvPr>
        </p:nvSpPr>
        <p:spPr/>
        <p:txBody>
          <a:bodyPr/>
          <a:lstStyle>
            <a:lvl1pPr>
              <a:defRPr/>
            </a:lvl1pPr>
          </a:lstStyle>
          <a:p>
            <a:pPr>
              <a:defRPr/>
            </a:pPr>
            <a:fld id="{A68B5C1A-202F-4B00-9103-8C4620DBAD4F}" type="datetime1">
              <a:rPr lang="en-US"/>
              <a:pPr>
                <a:defRPr/>
              </a:pPr>
              <a:t>1/10/2016</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3"/>
          <p:cNvSpPr>
            <a:spLocks noGrp="1"/>
          </p:cNvSpPr>
          <p:nvPr>
            <p:ph type="sldNum" sz="quarter" idx="12"/>
          </p:nvPr>
        </p:nvSpPr>
        <p:spPr/>
        <p:txBody>
          <a:bodyPr/>
          <a:lstStyle>
            <a:lvl1pPr>
              <a:defRPr/>
            </a:lvl1pPr>
          </a:lstStyle>
          <a:p>
            <a:pPr>
              <a:defRPr/>
            </a:pPr>
            <a:fld id="{DE861409-FEC5-4D69-8E97-890C4A27B69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p>
        </p:txBody>
      </p:sp>
      <p:sp>
        <p:nvSpPr>
          <p:cNvPr id="6" name="Straight Connector 5"/>
          <p:cNvSpPr>
            <a:spLocks noChangeShapeType="1"/>
          </p:cNvSpPr>
          <p:nvPr/>
        </p:nvSpPr>
        <p:spPr bwMode="auto">
          <a:xfrm rot="5400000">
            <a:off x="3160712" y="3324226"/>
            <a:ext cx="6035675"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dirty="0"/>
          </a:p>
        </p:txBody>
      </p:sp>
      <p:sp>
        <p:nvSpPr>
          <p:cNvPr id="7" name="Isosceles Triangle 6"/>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6324600" y="304800"/>
            <a:ext cx="2514600" cy="838200"/>
          </a:xfrm>
        </p:spPr>
        <p:txBody>
          <a:bodyPr>
            <a:noAutofit/>
          </a:bodyPr>
          <a:lstStyle>
            <a:lvl1pPr algn="l">
              <a:buNone/>
              <a:defRPr sz="2000" b="1">
                <a:solidFill>
                  <a:schemeClr val="tx2"/>
                </a:solidFill>
                <a:latin typeface="+mn-lt"/>
                <a:ea typeface="+mn-ea"/>
                <a:cs typeface="+mn-cs"/>
              </a:defRPr>
            </a:lvl1pPr>
          </a:lstStyle>
          <a:p>
            <a:r>
              <a:rPr lang="en-US" smtClean="0"/>
              <a:t>Click to edit Master title style</a:t>
            </a:r>
            <a:endParaRPr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2" name="Content Placeholder 11"/>
          <p:cNvSpPr>
            <a:spLocks noGrp="1"/>
          </p:cNvSpPr>
          <p:nvPr>
            <p:ph sz="quarter" idx="1"/>
          </p:nvPr>
        </p:nvSpPr>
        <p:spPr>
          <a:xfrm>
            <a:off x="304800" y="304800"/>
            <a:ext cx="5715000" cy="5715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4"/>
          <p:cNvSpPr>
            <a:spLocks noGrp="1"/>
          </p:cNvSpPr>
          <p:nvPr>
            <p:ph type="dt" sz="half" idx="10"/>
          </p:nvPr>
        </p:nvSpPr>
        <p:spPr/>
        <p:txBody>
          <a:bodyPr/>
          <a:lstStyle>
            <a:lvl1pPr>
              <a:defRPr/>
            </a:lvl1pPr>
          </a:lstStyle>
          <a:p>
            <a:pPr>
              <a:defRPr/>
            </a:pPr>
            <a:fld id="{131161F0-B42F-493C-8ECC-BC7FC51001CB}" type="datetime1">
              <a:rPr lang="en-US"/>
              <a:pPr>
                <a:defRPr/>
              </a:pPr>
              <a:t>1/10/2016</a:t>
            </a:fld>
            <a:endParaRPr lang="en-US"/>
          </a:p>
        </p:txBody>
      </p:sp>
      <p:sp>
        <p:nvSpPr>
          <p:cNvPr id="9" name="Footer Placeholder 5"/>
          <p:cNvSpPr>
            <a:spLocks noGrp="1"/>
          </p:cNvSpPr>
          <p:nvPr>
            <p:ph type="ftr" sz="quarter" idx="11"/>
          </p:nvPr>
        </p:nvSpPr>
        <p:spPr/>
        <p:txBody>
          <a:bodyPr/>
          <a:lstStyle>
            <a:lvl1pPr>
              <a:defRPr/>
            </a:lvl1pPr>
          </a:lstStyle>
          <a:p>
            <a:pPr>
              <a:defRPr/>
            </a:pPr>
            <a:endParaRPr lang="en-US"/>
          </a:p>
        </p:txBody>
      </p:sp>
      <p:sp>
        <p:nvSpPr>
          <p:cNvPr id="10" name="Slide Number Placeholder 6"/>
          <p:cNvSpPr>
            <a:spLocks noGrp="1"/>
          </p:cNvSpPr>
          <p:nvPr>
            <p:ph type="sldNum" sz="quarter" idx="12"/>
          </p:nvPr>
        </p:nvSpPr>
        <p:spPr/>
        <p:txBody>
          <a:bodyPr/>
          <a:lstStyle>
            <a:lvl1pPr>
              <a:defRPr/>
            </a:lvl1pPr>
          </a:lstStyle>
          <a:p>
            <a:pPr>
              <a:defRPr/>
            </a:pPr>
            <a:fld id="{CF11899F-E6D7-49CE-8FED-AF1C46133C33}"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21"/>
          <p:cNvSpPr>
            <a:spLocks noGrp="1"/>
          </p:cNvSpPr>
          <p:nvPr>
            <p:ph type="title"/>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7" name="Text Placeholder 12"/>
          <p:cNvSpPr>
            <a:spLocks noGrp="1"/>
          </p:cNvSpPr>
          <p:nvPr>
            <p:ph type="body" idx="1"/>
          </p:nvPr>
        </p:nvSpPr>
        <p:spPr bwMode="auto">
          <a:xfrm>
            <a:off x="457200" y="1219200"/>
            <a:ext cx="8229600" cy="49101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400800" y="6356350"/>
            <a:ext cx="2289175" cy="365125"/>
          </a:xfrm>
          <a:prstGeom prst="rect">
            <a:avLst/>
          </a:prstGeom>
        </p:spPr>
        <p:txBody>
          <a:bodyPr vert="horz"/>
          <a:lstStyle>
            <a:lvl1pPr algn="l" eaLnBrk="1" latinLnBrk="0" hangingPunct="1">
              <a:defRPr kumimoji="0" sz="1400">
                <a:solidFill>
                  <a:schemeClr val="tx2"/>
                </a:solidFill>
              </a:defRPr>
            </a:lvl1pPr>
          </a:lstStyle>
          <a:p>
            <a:pPr>
              <a:defRPr/>
            </a:pPr>
            <a:fld id="{420C63E3-DDFE-4844-ACD1-791ED45F7864}" type="datetime1">
              <a:rPr lang="en-US"/>
              <a:pPr>
                <a:defRPr/>
              </a:pPr>
              <a:t>1/10/2016</a:t>
            </a:fld>
            <a:endParaRPr lang="en-US"/>
          </a:p>
        </p:txBody>
      </p:sp>
      <p:sp>
        <p:nvSpPr>
          <p:cNvPr id="3" name="Footer Placeholder 2"/>
          <p:cNvSpPr>
            <a:spLocks noGrp="1"/>
          </p:cNvSpPr>
          <p:nvPr>
            <p:ph type="ftr" sz="quarter" idx="3"/>
          </p:nvPr>
        </p:nvSpPr>
        <p:spPr>
          <a:xfrm>
            <a:off x="2898775" y="6356350"/>
            <a:ext cx="3505200" cy="365125"/>
          </a:xfrm>
          <a:prstGeom prst="rect">
            <a:avLst/>
          </a:prstGeom>
        </p:spPr>
        <p:txBody>
          <a:bodyPr vert="horz"/>
          <a:lstStyle>
            <a:lvl1pPr algn="r" eaLnBrk="1" latinLnBrk="0" hangingPunct="1">
              <a:defRPr kumimoji="0" sz="1400">
                <a:solidFill>
                  <a:schemeClr val="tx2"/>
                </a:solidFill>
              </a:defRPr>
            </a:lvl1pPr>
          </a:lstStyle>
          <a:p>
            <a:pPr>
              <a:defRPr/>
            </a:pPr>
            <a:endParaRPr lang="en-US"/>
          </a:p>
        </p:txBody>
      </p:sp>
      <p:sp>
        <p:nvSpPr>
          <p:cNvPr id="23" name="Slide Number Placeholder 22"/>
          <p:cNvSpPr>
            <a:spLocks noGrp="1"/>
          </p:cNvSpPr>
          <p:nvPr>
            <p:ph type="sldNum" sz="quarter" idx="4"/>
          </p:nvPr>
        </p:nvSpPr>
        <p:spPr>
          <a:xfrm>
            <a:off x="612775" y="6356350"/>
            <a:ext cx="1981200" cy="365125"/>
          </a:xfrm>
          <a:prstGeom prst="rect">
            <a:avLst/>
          </a:prstGeom>
        </p:spPr>
        <p:txBody>
          <a:bodyPr vert="horz"/>
          <a:lstStyle>
            <a:lvl1pPr algn="l" eaLnBrk="1" latinLnBrk="0" hangingPunct="1">
              <a:defRPr kumimoji="0" sz="1400">
                <a:solidFill>
                  <a:schemeClr val="tx2"/>
                </a:solidFill>
              </a:defRPr>
            </a:lvl1pPr>
          </a:lstStyle>
          <a:p>
            <a:pPr>
              <a:defRPr/>
            </a:pPr>
            <a:fld id="{9CE71466-4A4B-43E4-BE23-2E1BFC7044E9}" type="slidenum">
              <a:rPr lang="en-US"/>
              <a:pPr>
                <a:defRPr/>
              </a:pPr>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p>
        </p:txBody>
      </p:sp>
      <p:sp>
        <p:nvSpPr>
          <p:cNvPr id="10" name="Isosceles Triangle 9"/>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Tree>
  </p:cSld>
  <p:clrMap bg1="lt1" tx1="dk1" bg2="lt2" tx2="dk2" accent1="accent1" accent2="accent2" accent3="accent3" accent4="accent4" accent5="accent5" accent6="accent6" hlink="hlink" folHlink="folHlink"/>
  <p:sldLayoutIdLst>
    <p:sldLayoutId id="2147483769" r:id="rId1"/>
    <p:sldLayoutId id="2147483766" r:id="rId2"/>
    <p:sldLayoutId id="2147483767" r:id="rId3"/>
    <p:sldLayoutId id="2147483768" r:id="rId4"/>
    <p:sldLayoutId id="2147483770" r:id="rId5"/>
    <p:sldLayoutId id="2147483771" r:id="rId6"/>
    <p:sldLayoutId id="2147483772" r:id="rId7"/>
  </p:sldLayoutIdLst>
  <p:hf hdr="0" ftr="0" dt="0"/>
  <p:txStyles>
    <p:titleStyle>
      <a:lvl1pPr algn="l" rtl="0" eaLnBrk="0" fontAlgn="base" hangingPunct="0">
        <a:spcBef>
          <a:spcPct val="0"/>
        </a:spcBef>
        <a:spcAft>
          <a:spcPct val="0"/>
        </a:spcAft>
        <a:defRPr sz="3200" b="1" kern="1200">
          <a:solidFill>
            <a:schemeClr val="tx2"/>
          </a:solidFill>
          <a:latin typeface="Arial" pitchFamily="34" charset="0"/>
          <a:ea typeface="+mj-ea"/>
          <a:cs typeface="Arial" pitchFamily="34" charset="0"/>
        </a:defRPr>
      </a:lvl1pPr>
      <a:lvl2pPr algn="l" rtl="0" eaLnBrk="0" fontAlgn="base" hangingPunct="0">
        <a:spcBef>
          <a:spcPct val="0"/>
        </a:spcBef>
        <a:spcAft>
          <a:spcPct val="0"/>
        </a:spcAft>
        <a:defRPr sz="3200" b="1">
          <a:solidFill>
            <a:schemeClr val="tx2"/>
          </a:solidFill>
          <a:latin typeface="Arial" charset="0"/>
          <a:cs typeface="Arial" charset="0"/>
        </a:defRPr>
      </a:lvl2pPr>
      <a:lvl3pPr algn="l" rtl="0" eaLnBrk="0" fontAlgn="base" hangingPunct="0">
        <a:spcBef>
          <a:spcPct val="0"/>
        </a:spcBef>
        <a:spcAft>
          <a:spcPct val="0"/>
        </a:spcAft>
        <a:defRPr sz="3200" b="1">
          <a:solidFill>
            <a:schemeClr val="tx2"/>
          </a:solidFill>
          <a:latin typeface="Arial" charset="0"/>
          <a:cs typeface="Arial" charset="0"/>
        </a:defRPr>
      </a:lvl3pPr>
      <a:lvl4pPr algn="l" rtl="0" eaLnBrk="0" fontAlgn="base" hangingPunct="0">
        <a:spcBef>
          <a:spcPct val="0"/>
        </a:spcBef>
        <a:spcAft>
          <a:spcPct val="0"/>
        </a:spcAft>
        <a:defRPr sz="3200" b="1">
          <a:solidFill>
            <a:schemeClr val="tx2"/>
          </a:solidFill>
          <a:latin typeface="Arial" charset="0"/>
          <a:cs typeface="Arial" charset="0"/>
        </a:defRPr>
      </a:lvl4pPr>
      <a:lvl5pPr algn="l" rtl="0" eaLnBrk="0" fontAlgn="base" hangingPunct="0">
        <a:spcBef>
          <a:spcPct val="0"/>
        </a:spcBef>
        <a:spcAft>
          <a:spcPct val="0"/>
        </a:spcAft>
        <a:defRPr sz="3200" b="1">
          <a:solidFill>
            <a:schemeClr val="tx2"/>
          </a:solidFill>
          <a:latin typeface="Arial" charset="0"/>
          <a:cs typeface="Arial" charset="0"/>
        </a:defRPr>
      </a:lvl5pPr>
      <a:lvl6pPr marL="457200" algn="l" rtl="0" fontAlgn="base">
        <a:spcBef>
          <a:spcPct val="0"/>
        </a:spcBef>
        <a:spcAft>
          <a:spcPct val="0"/>
        </a:spcAft>
        <a:defRPr sz="3200" b="1">
          <a:solidFill>
            <a:schemeClr val="tx2"/>
          </a:solidFill>
          <a:latin typeface="Arial" charset="0"/>
          <a:cs typeface="Arial" charset="0"/>
        </a:defRPr>
      </a:lvl6pPr>
      <a:lvl7pPr marL="914400" algn="l" rtl="0" fontAlgn="base">
        <a:spcBef>
          <a:spcPct val="0"/>
        </a:spcBef>
        <a:spcAft>
          <a:spcPct val="0"/>
        </a:spcAft>
        <a:defRPr sz="3200" b="1">
          <a:solidFill>
            <a:schemeClr val="tx2"/>
          </a:solidFill>
          <a:latin typeface="Arial" charset="0"/>
          <a:cs typeface="Arial" charset="0"/>
        </a:defRPr>
      </a:lvl7pPr>
      <a:lvl8pPr marL="1371600" algn="l" rtl="0" fontAlgn="base">
        <a:spcBef>
          <a:spcPct val="0"/>
        </a:spcBef>
        <a:spcAft>
          <a:spcPct val="0"/>
        </a:spcAft>
        <a:defRPr sz="3200" b="1">
          <a:solidFill>
            <a:schemeClr val="tx2"/>
          </a:solidFill>
          <a:latin typeface="Arial" charset="0"/>
          <a:cs typeface="Arial" charset="0"/>
        </a:defRPr>
      </a:lvl8pPr>
      <a:lvl9pPr marL="1828800" algn="l" rtl="0" fontAlgn="base">
        <a:spcBef>
          <a:spcPct val="0"/>
        </a:spcBef>
        <a:spcAft>
          <a:spcPct val="0"/>
        </a:spcAft>
        <a:defRPr sz="3200" b="1">
          <a:solidFill>
            <a:schemeClr val="tx2"/>
          </a:solidFill>
          <a:latin typeface="Arial" charset="0"/>
          <a:cs typeface="Arial" charset="0"/>
        </a:defRPr>
      </a:lvl9pPr>
    </p:titleStyle>
    <p:bodyStyle>
      <a:lvl1pPr marL="273050" indent="-273050" algn="l" rtl="0" eaLnBrk="0" fontAlgn="base" hangingPunct="0">
        <a:spcBef>
          <a:spcPts val="600"/>
        </a:spcBef>
        <a:spcAft>
          <a:spcPct val="0"/>
        </a:spcAft>
        <a:buClr>
          <a:schemeClr val="accent1"/>
        </a:buClr>
        <a:buSzPct val="76000"/>
        <a:buFont typeface="Wingdings 3" pitchFamily="18" charset="2"/>
        <a:buChar char=""/>
        <a:defRPr sz="2600" kern="1200">
          <a:solidFill>
            <a:schemeClr val="tx1"/>
          </a:solidFill>
          <a:latin typeface="Times New Roman" pitchFamily="18" charset="0"/>
          <a:ea typeface="+mn-ea"/>
          <a:cs typeface="Times New Roman" pitchFamily="18" charset="0"/>
        </a:defRPr>
      </a:lvl1pPr>
      <a:lvl2pPr marL="547688" indent="-273050" algn="l" rtl="0" eaLnBrk="0" fontAlgn="base" hangingPunct="0">
        <a:spcBef>
          <a:spcPts val="500"/>
        </a:spcBef>
        <a:spcAft>
          <a:spcPct val="0"/>
        </a:spcAft>
        <a:buClr>
          <a:schemeClr val="accent2"/>
        </a:buClr>
        <a:buSzPct val="76000"/>
        <a:buFont typeface="Wingdings 3" pitchFamily="18" charset="2"/>
        <a:buChar char=""/>
        <a:defRPr sz="2300" kern="1200">
          <a:solidFill>
            <a:schemeClr val="tx2"/>
          </a:solidFill>
          <a:latin typeface="Times New Roman" pitchFamily="18" charset="0"/>
          <a:ea typeface="+mn-ea"/>
          <a:cs typeface="Times New Roman" pitchFamily="18" charset="0"/>
        </a:defRPr>
      </a:lvl2pPr>
      <a:lvl3pPr marL="822325" indent="-228600" algn="l" rtl="0" eaLnBrk="0" fontAlgn="base" hangingPunct="0">
        <a:spcBef>
          <a:spcPts val="500"/>
        </a:spcBef>
        <a:spcAft>
          <a:spcPct val="0"/>
        </a:spcAft>
        <a:buClr>
          <a:srgbClr val="BCBCBC"/>
        </a:buClr>
        <a:buSzPct val="76000"/>
        <a:buFont typeface="Wingdings 3" pitchFamily="18" charset="2"/>
        <a:buChar char=""/>
        <a:defRPr sz="2000" kern="1200">
          <a:solidFill>
            <a:schemeClr val="tx1"/>
          </a:solidFill>
          <a:latin typeface="Times New Roman" pitchFamily="18" charset="0"/>
          <a:ea typeface="+mn-ea"/>
          <a:cs typeface="Times New Roman" pitchFamily="18" charset="0"/>
        </a:defRPr>
      </a:lvl3pPr>
      <a:lvl4pPr marL="1096963" indent="-228600" algn="l" rtl="0" eaLnBrk="0" fontAlgn="base" hangingPunct="0">
        <a:spcBef>
          <a:spcPts val="400"/>
        </a:spcBef>
        <a:spcAft>
          <a:spcPct val="0"/>
        </a:spcAft>
        <a:buClr>
          <a:srgbClr val="8BA2B4"/>
        </a:buClr>
        <a:buSzPct val="70000"/>
        <a:buFont typeface="Wingdings" pitchFamily="2" charset="2"/>
        <a:buChar char=""/>
        <a:defRPr sz="2000" kern="1200">
          <a:solidFill>
            <a:schemeClr val="tx1"/>
          </a:solidFill>
          <a:latin typeface="Times New Roman" pitchFamily="18" charset="0"/>
          <a:ea typeface="+mn-ea"/>
          <a:cs typeface="Times New Roman" pitchFamily="18" charset="0"/>
        </a:defRPr>
      </a:lvl4pPr>
      <a:lvl5pPr marL="1371600" indent="-228600" algn="l" rtl="0" eaLnBrk="0" fontAlgn="base" hangingPunct="0">
        <a:spcBef>
          <a:spcPts val="300"/>
        </a:spcBef>
        <a:spcAft>
          <a:spcPct val="0"/>
        </a:spcAft>
        <a:buClr>
          <a:schemeClr val="accent2"/>
        </a:buClr>
        <a:buSzPct val="70000"/>
        <a:buFont typeface="Wingdings" pitchFamily="2" charset="2"/>
        <a:buChar char=""/>
        <a:defRPr sz="1600" kern="1200">
          <a:solidFill>
            <a:schemeClr val="tx1"/>
          </a:solidFill>
          <a:latin typeface="Times New Roman" pitchFamily="18" charset="0"/>
          <a:ea typeface="+mn-ea"/>
          <a:cs typeface="Times New Roman" pitchFamily="18" charset="0"/>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2"/>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DD2C70A4-96F1-42C7-A797-E610662DD95B}" type="slidenum">
              <a:rPr lang="en-US" smtClean="0"/>
              <a:pPr/>
              <a:t>1</a:t>
            </a:fld>
            <a:endParaRPr lang="en-US" smtClean="0"/>
          </a:p>
        </p:txBody>
      </p:sp>
      <p:sp>
        <p:nvSpPr>
          <p:cNvPr id="6147" name="Title 4"/>
          <p:cNvSpPr>
            <a:spLocks noGrp="1"/>
          </p:cNvSpPr>
          <p:nvPr>
            <p:ph type="ctrTitle"/>
          </p:nvPr>
        </p:nvSpPr>
        <p:spPr>
          <a:xfrm>
            <a:off x="1103313" y="2743200"/>
            <a:ext cx="7429500" cy="1295400"/>
          </a:xfrm>
        </p:spPr>
        <p:txBody>
          <a:bodyPr/>
          <a:lstStyle/>
          <a:p>
            <a:pPr eaLnBrk="1" hangingPunct="1"/>
            <a:r>
              <a:rPr lang="en-AU" smtClean="0">
                <a:latin typeface="Arial" charset="0"/>
                <a:cs typeface="Arial" charset="0"/>
              </a:rPr>
              <a:t>Ngôn ngữ lập trình C/C++</a:t>
            </a:r>
          </a:p>
        </p:txBody>
      </p:sp>
      <p:sp>
        <p:nvSpPr>
          <p:cNvPr id="6" name="Subtitle 5"/>
          <p:cNvSpPr>
            <a:spLocks noGrp="1"/>
          </p:cNvSpPr>
          <p:nvPr>
            <p:ph type="subTitle" idx="1"/>
          </p:nvPr>
        </p:nvSpPr>
        <p:spPr>
          <a:xfrm>
            <a:off x="1103313" y="4343400"/>
            <a:ext cx="7429500" cy="1066800"/>
          </a:xfrm>
        </p:spPr>
        <p:txBody>
          <a:bodyPr/>
          <a:lstStyle/>
          <a:p>
            <a:pPr eaLnBrk="1" fontAlgn="auto" hangingPunct="1">
              <a:spcAft>
                <a:spcPts val="0"/>
              </a:spcAft>
              <a:buFont typeface="Wingdings 3"/>
              <a:buNone/>
              <a:defRPr/>
            </a:pPr>
            <a:r>
              <a:rPr lang="en-AU" b="1" smtClean="0"/>
              <a:t>Chương 1</a:t>
            </a:r>
            <a:r>
              <a:rPr lang="en-AU" smtClean="0"/>
              <a:t>: Ôn tập ngôn ngữ C</a:t>
            </a:r>
          </a:p>
          <a:p>
            <a:pPr eaLnBrk="1" fontAlgn="auto" hangingPunct="1">
              <a:spcAft>
                <a:spcPts val="0"/>
              </a:spcAft>
              <a:buFont typeface="Wingdings 3"/>
              <a:buNone/>
              <a:defRPr/>
            </a:pPr>
            <a:r>
              <a:rPr lang="en-US" smtClean="0">
                <a:latin typeface="Arial" charset="0"/>
                <a:cs typeface="Arial" charset="0"/>
              </a:rPr>
              <a:t>Các kiểu dữ liệu có cấu trúc</a:t>
            </a:r>
            <a:endParaRPr lang="en-AU"/>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r>
              <a:rPr lang="en-US" smtClean="0">
                <a:latin typeface="Arial" charset="0"/>
                <a:cs typeface="Arial" charset="0"/>
              </a:rPr>
              <a:t>Ví dụ</a:t>
            </a:r>
            <a:endParaRPr lang="en-AU" smtClean="0">
              <a:latin typeface="Arial" charset="0"/>
              <a:cs typeface="Arial" charset="0"/>
            </a:endParaRPr>
          </a:p>
        </p:txBody>
      </p:sp>
      <p:sp>
        <p:nvSpPr>
          <p:cNvPr id="15363" name="Slide Number Placeholder 2"/>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A5E17A5E-80F3-437A-B28D-F13BC5E07FAC}" type="slidenum">
              <a:rPr lang="en-US" smtClean="0"/>
              <a:pPr/>
              <a:t>10</a:t>
            </a:fld>
            <a:endParaRPr lang="en-US" smtClean="0"/>
          </a:p>
        </p:txBody>
      </p:sp>
      <p:sp>
        <p:nvSpPr>
          <p:cNvPr id="15364" name="Content Placeholder 3"/>
          <p:cNvSpPr>
            <a:spLocks noGrp="1"/>
          </p:cNvSpPr>
          <p:nvPr>
            <p:ph sz="quarter" idx="1"/>
          </p:nvPr>
        </p:nvSpPr>
        <p:spPr>
          <a:xfrm>
            <a:off x="457200" y="1219200"/>
            <a:ext cx="8229600" cy="4937125"/>
          </a:xfrm>
        </p:spPr>
        <p:txBody>
          <a:bodyPr/>
          <a:lstStyle/>
          <a:p>
            <a:pPr eaLnBrk="1" hangingPunct="1"/>
            <a:r>
              <a:rPr lang="en-AU" smtClean="0"/>
              <a:t>Viết một chương trình nhập một giá trị nguyên biểu một trong các ngày trong một tuần. Chương trình sẽ kiểm tra giá trị đó để in ra ngày tương ứng. Việc làm trên sẽ lặp lại cho đến khi giá trị nhập vào là -1 thì kết thúc chương trình.</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pPr eaLnBrk="1" hangingPunct="1"/>
            <a:r>
              <a:rPr lang="en-US" smtClean="0">
                <a:latin typeface="Arial" charset="0"/>
                <a:cs typeface="Arial" charset="0"/>
              </a:rPr>
              <a:t>Ví dụ</a:t>
            </a:r>
          </a:p>
        </p:txBody>
      </p:sp>
      <p:sp>
        <p:nvSpPr>
          <p:cNvPr id="16387" name="Slide Number Placeholder 4"/>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42DD5F82-D634-4E2E-B738-FE81A71DC7C4}" type="slidenum">
              <a:rPr lang="en-US" smtClean="0"/>
              <a:pPr/>
              <a:t>11</a:t>
            </a:fld>
            <a:endParaRPr lang="en-US" smtClean="0"/>
          </a:p>
        </p:txBody>
      </p:sp>
      <p:sp>
        <p:nvSpPr>
          <p:cNvPr id="16388" name="Content Placeholder 2"/>
          <p:cNvSpPr>
            <a:spLocks noGrp="1"/>
          </p:cNvSpPr>
          <p:nvPr>
            <p:ph sz="quarter" idx="1"/>
          </p:nvPr>
        </p:nvSpPr>
        <p:spPr>
          <a:xfrm>
            <a:off x="152400" y="1371600"/>
            <a:ext cx="4495800" cy="4800600"/>
          </a:xfrm>
          <a:ln>
            <a:solidFill>
              <a:schemeClr val="accent1"/>
            </a:solidFill>
          </a:ln>
        </p:spPr>
        <p:txBody>
          <a:bodyPr/>
          <a:lstStyle/>
          <a:p>
            <a:pPr eaLnBrk="1" hangingPunct="1">
              <a:buFont typeface="Arial" charset="0"/>
              <a:buNone/>
            </a:pPr>
            <a:r>
              <a:rPr lang="en-US" sz="1600" smtClean="0"/>
              <a:t>#include &lt;stdio.h&gt;</a:t>
            </a:r>
          </a:p>
          <a:p>
            <a:pPr eaLnBrk="1" hangingPunct="1">
              <a:buFont typeface="Arial" charset="0"/>
              <a:buNone/>
            </a:pPr>
            <a:r>
              <a:rPr lang="en-US" sz="1600" smtClean="0"/>
              <a:t>#include &lt;conio.h&gt;</a:t>
            </a:r>
          </a:p>
          <a:p>
            <a:pPr eaLnBrk="1" hangingPunct="1">
              <a:buFont typeface="Arial" charset="0"/>
              <a:buNone/>
            </a:pPr>
            <a:r>
              <a:rPr lang="en-US" sz="1600" smtClean="0"/>
              <a:t>main(){</a:t>
            </a:r>
          </a:p>
          <a:p>
            <a:pPr eaLnBrk="1" hangingPunct="1">
              <a:buFont typeface="Arial" charset="0"/>
              <a:buNone/>
            </a:pPr>
            <a:r>
              <a:rPr lang="en-US" sz="1600" smtClean="0"/>
              <a:t>   </a:t>
            </a:r>
            <a:r>
              <a:rPr lang="en-US" sz="1600" b="1" smtClean="0"/>
              <a:t>enum</a:t>
            </a:r>
            <a:r>
              <a:rPr lang="en-US" sz="1600" smtClean="0"/>
              <a:t> day {monday, tuesday, wednesday,</a:t>
            </a:r>
          </a:p>
          <a:p>
            <a:pPr eaLnBrk="1" hangingPunct="1">
              <a:buFont typeface="Arial" charset="0"/>
              <a:buNone/>
            </a:pPr>
            <a:r>
              <a:rPr lang="en-US" sz="1600" smtClean="0"/>
              <a:t>                    thursday, friday, saturday, sunday};</a:t>
            </a:r>
          </a:p>
          <a:p>
            <a:pPr eaLnBrk="1" hangingPunct="1">
              <a:buFont typeface="Arial" charset="0"/>
              <a:buNone/>
            </a:pPr>
            <a:r>
              <a:rPr lang="en-US" sz="1600" smtClean="0"/>
              <a:t>   </a:t>
            </a:r>
            <a:r>
              <a:rPr lang="en-US" sz="1600" b="1" smtClean="0"/>
              <a:t>enum </a:t>
            </a:r>
            <a:r>
              <a:rPr lang="en-US" sz="1600" smtClean="0"/>
              <a:t>day d;</a:t>
            </a:r>
          </a:p>
          <a:p>
            <a:pPr eaLnBrk="1" hangingPunct="1">
              <a:buFont typeface="Arial" charset="0"/>
              <a:buNone/>
            </a:pPr>
            <a:r>
              <a:rPr lang="en-US" sz="1600" smtClean="0"/>
              <a:t>   </a:t>
            </a:r>
            <a:r>
              <a:rPr lang="en-US" sz="1600" b="1" smtClean="0"/>
              <a:t>do</a:t>
            </a:r>
            <a:r>
              <a:rPr lang="en-US" sz="1600" smtClean="0"/>
              <a:t> {</a:t>
            </a:r>
          </a:p>
          <a:p>
            <a:pPr eaLnBrk="1" hangingPunct="1">
              <a:buFont typeface="Arial" charset="0"/>
              <a:buNone/>
            </a:pPr>
            <a:r>
              <a:rPr lang="en-US" sz="1600" smtClean="0"/>
              <a:t>	printf("Nhap ngay hom nay:(nhap -1 de thoat)");</a:t>
            </a:r>
          </a:p>
          <a:p>
            <a:pPr eaLnBrk="1" hangingPunct="1">
              <a:buFont typeface="Arial" charset="0"/>
              <a:buNone/>
            </a:pPr>
            <a:r>
              <a:rPr lang="en-US" sz="1600" smtClean="0"/>
              <a:t>	scanf("%d",&amp;d);</a:t>
            </a:r>
          </a:p>
          <a:p>
            <a:pPr eaLnBrk="1" hangingPunct="1">
              <a:buFont typeface="Arial" charset="0"/>
              <a:buNone/>
            </a:pPr>
            <a:r>
              <a:rPr lang="en-US" sz="1600" smtClean="0"/>
              <a:t>	</a:t>
            </a:r>
            <a:r>
              <a:rPr lang="en-US" sz="1600" b="1" smtClean="0"/>
              <a:t>switch </a:t>
            </a:r>
            <a:r>
              <a:rPr lang="en-US" sz="1600" smtClean="0"/>
              <a:t>(d) {</a:t>
            </a:r>
          </a:p>
          <a:p>
            <a:pPr eaLnBrk="1" hangingPunct="1">
              <a:buFont typeface="Arial" charset="0"/>
              <a:buNone/>
            </a:pPr>
            <a:r>
              <a:rPr lang="en-US" sz="1600" smtClean="0"/>
              <a:t>    	   </a:t>
            </a:r>
            <a:r>
              <a:rPr lang="en-US" sz="1600" b="1" smtClean="0"/>
              <a:t>case </a:t>
            </a:r>
            <a:r>
              <a:rPr lang="en-US" sz="1600" smtClean="0"/>
              <a:t>monday: </a:t>
            </a:r>
          </a:p>
          <a:p>
            <a:pPr eaLnBrk="1" hangingPunct="1">
              <a:buFont typeface="Arial" charset="0"/>
              <a:buNone/>
            </a:pPr>
            <a:r>
              <a:rPr lang="en-US" sz="1600" smtClean="0"/>
              <a:t>	         	printf("Hom nay la thu hai\n");break;</a:t>
            </a:r>
          </a:p>
          <a:p>
            <a:pPr eaLnBrk="1" hangingPunct="1">
              <a:buFont typeface="Arial" charset="0"/>
              <a:buNone/>
            </a:pPr>
            <a:r>
              <a:rPr lang="en-US" sz="1600" smtClean="0"/>
              <a:t>	   </a:t>
            </a:r>
            <a:r>
              <a:rPr lang="en-US" sz="1600" b="1" smtClean="0"/>
              <a:t>case </a:t>
            </a:r>
            <a:r>
              <a:rPr lang="en-US" sz="1600" smtClean="0"/>
              <a:t>tuesday: </a:t>
            </a:r>
          </a:p>
          <a:p>
            <a:pPr eaLnBrk="1" hangingPunct="1">
              <a:buFont typeface="Arial" charset="0"/>
              <a:buNone/>
            </a:pPr>
            <a:r>
              <a:rPr lang="en-US" sz="1600" smtClean="0"/>
              <a:t>		printf("Hom nay la thu ba\n");break;</a:t>
            </a:r>
          </a:p>
          <a:p>
            <a:pPr eaLnBrk="1" hangingPunct="1">
              <a:buFont typeface="Arial" charset="0"/>
              <a:buNone/>
            </a:pPr>
            <a:endParaRPr lang="en-US" sz="1600" smtClean="0"/>
          </a:p>
        </p:txBody>
      </p:sp>
      <p:sp>
        <p:nvSpPr>
          <p:cNvPr id="16389" name="Content Placeholder 2"/>
          <p:cNvSpPr txBox="1">
            <a:spLocks/>
          </p:cNvSpPr>
          <p:nvPr/>
        </p:nvSpPr>
        <p:spPr bwMode="auto">
          <a:xfrm>
            <a:off x="4572000" y="1371600"/>
            <a:ext cx="4495800" cy="4800600"/>
          </a:xfrm>
          <a:prstGeom prst="rect">
            <a:avLst/>
          </a:prstGeom>
          <a:noFill/>
          <a:ln w="9525">
            <a:solidFill>
              <a:schemeClr val="accent1"/>
            </a:solidFill>
            <a:miter lim="800000"/>
            <a:headEnd/>
            <a:tailEnd/>
          </a:ln>
        </p:spPr>
        <p:txBody>
          <a:bodyPr/>
          <a:lstStyle/>
          <a:p>
            <a:pPr marL="342900" indent="-342900" eaLnBrk="0" hangingPunct="0">
              <a:spcBef>
                <a:spcPct val="20000"/>
              </a:spcBef>
              <a:buFont typeface="Arial" charset="0"/>
              <a:buNone/>
            </a:pPr>
            <a:r>
              <a:rPr lang="en-US" sz="1600">
                <a:latin typeface="Times New Roman" pitchFamily="18" charset="0"/>
                <a:cs typeface="Times New Roman" pitchFamily="18" charset="0"/>
              </a:rPr>
              <a:t>	   </a:t>
            </a:r>
            <a:r>
              <a:rPr lang="en-US" sz="1600" b="1">
                <a:latin typeface="Times New Roman" pitchFamily="18" charset="0"/>
                <a:cs typeface="Times New Roman" pitchFamily="18" charset="0"/>
              </a:rPr>
              <a:t>case</a:t>
            </a:r>
            <a:r>
              <a:rPr lang="en-US" sz="1600">
                <a:latin typeface="Times New Roman" pitchFamily="18" charset="0"/>
                <a:cs typeface="Times New Roman" pitchFamily="18" charset="0"/>
              </a:rPr>
              <a:t> wednesday: </a:t>
            </a:r>
          </a:p>
          <a:p>
            <a:pPr marL="342900" indent="-342900" eaLnBrk="0" hangingPunct="0">
              <a:spcBef>
                <a:spcPct val="20000"/>
              </a:spcBef>
              <a:buFont typeface="Arial" charset="0"/>
              <a:buNone/>
            </a:pPr>
            <a:r>
              <a:rPr lang="en-US" sz="1600">
                <a:latin typeface="Times New Roman" pitchFamily="18" charset="0"/>
                <a:cs typeface="Times New Roman" pitchFamily="18" charset="0"/>
              </a:rPr>
              <a:t>		printf("Hom nay la thu tu\n");break;</a:t>
            </a:r>
          </a:p>
          <a:p>
            <a:pPr marL="342900" indent="-342900" eaLnBrk="0" hangingPunct="0">
              <a:spcBef>
                <a:spcPct val="20000"/>
              </a:spcBef>
              <a:buFont typeface="Arial" charset="0"/>
              <a:buNone/>
            </a:pPr>
            <a:r>
              <a:rPr lang="en-US" sz="1600">
                <a:latin typeface="Times New Roman" pitchFamily="18" charset="0"/>
                <a:cs typeface="Times New Roman" pitchFamily="18" charset="0"/>
              </a:rPr>
              <a:t>	   </a:t>
            </a:r>
            <a:r>
              <a:rPr lang="en-US" sz="1600" b="1">
                <a:latin typeface="Times New Roman" pitchFamily="18" charset="0"/>
                <a:cs typeface="Times New Roman" pitchFamily="18" charset="0"/>
              </a:rPr>
              <a:t>case </a:t>
            </a:r>
            <a:r>
              <a:rPr lang="en-US" sz="1600">
                <a:latin typeface="Times New Roman" pitchFamily="18" charset="0"/>
                <a:cs typeface="Times New Roman" pitchFamily="18" charset="0"/>
              </a:rPr>
              <a:t>thursday: </a:t>
            </a:r>
          </a:p>
          <a:p>
            <a:pPr marL="342900" indent="-342900" eaLnBrk="0" hangingPunct="0">
              <a:spcBef>
                <a:spcPct val="20000"/>
              </a:spcBef>
              <a:buFont typeface="Arial" charset="0"/>
              <a:buNone/>
            </a:pPr>
            <a:r>
              <a:rPr lang="en-US" sz="1600">
                <a:latin typeface="Times New Roman" pitchFamily="18" charset="0"/>
                <a:cs typeface="Times New Roman" pitchFamily="18" charset="0"/>
              </a:rPr>
              <a:t>		printf("Hom nay la thu nam\n");break;</a:t>
            </a:r>
          </a:p>
          <a:p>
            <a:pPr marL="342900" indent="-342900" eaLnBrk="0" hangingPunct="0">
              <a:spcBef>
                <a:spcPct val="20000"/>
              </a:spcBef>
              <a:buFont typeface="Arial" charset="0"/>
              <a:buNone/>
            </a:pPr>
            <a:r>
              <a:rPr lang="en-US" sz="1600">
                <a:latin typeface="Times New Roman" pitchFamily="18" charset="0"/>
                <a:cs typeface="Times New Roman" pitchFamily="18" charset="0"/>
              </a:rPr>
              <a:t>	   </a:t>
            </a:r>
            <a:r>
              <a:rPr lang="en-US" sz="1600" b="1">
                <a:latin typeface="Times New Roman" pitchFamily="18" charset="0"/>
                <a:cs typeface="Times New Roman" pitchFamily="18" charset="0"/>
              </a:rPr>
              <a:t>case </a:t>
            </a:r>
            <a:r>
              <a:rPr lang="en-US" sz="1600">
                <a:latin typeface="Times New Roman" pitchFamily="18" charset="0"/>
                <a:cs typeface="Times New Roman" pitchFamily="18" charset="0"/>
              </a:rPr>
              <a:t>friday: </a:t>
            </a:r>
          </a:p>
          <a:p>
            <a:pPr marL="342900" indent="-342900" eaLnBrk="0" hangingPunct="0">
              <a:spcBef>
                <a:spcPct val="20000"/>
              </a:spcBef>
              <a:buFont typeface="Arial" charset="0"/>
              <a:buNone/>
            </a:pPr>
            <a:r>
              <a:rPr lang="en-US" sz="1600">
                <a:latin typeface="Times New Roman" pitchFamily="18" charset="0"/>
                <a:cs typeface="Times New Roman" pitchFamily="18" charset="0"/>
              </a:rPr>
              <a:t>		printf("Hom nay la thu sau\n");break;</a:t>
            </a:r>
          </a:p>
          <a:p>
            <a:pPr marL="342900" indent="-342900" eaLnBrk="0" hangingPunct="0">
              <a:spcBef>
                <a:spcPct val="20000"/>
              </a:spcBef>
              <a:buFont typeface="Arial" charset="0"/>
              <a:buNone/>
            </a:pPr>
            <a:r>
              <a:rPr lang="en-US" sz="1600">
                <a:latin typeface="Times New Roman" pitchFamily="18" charset="0"/>
                <a:cs typeface="Times New Roman" pitchFamily="18" charset="0"/>
              </a:rPr>
              <a:t>	   </a:t>
            </a:r>
            <a:r>
              <a:rPr lang="en-US" sz="1600" b="1">
                <a:latin typeface="Times New Roman" pitchFamily="18" charset="0"/>
                <a:cs typeface="Times New Roman" pitchFamily="18" charset="0"/>
              </a:rPr>
              <a:t>case </a:t>
            </a:r>
            <a:r>
              <a:rPr lang="en-US" sz="1600">
                <a:latin typeface="Times New Roman" pitchFamily="18" charset="0"/>
                <a:cs typeface="Times New Roman" pitchFamily="18" charset="0"/>
              </a:rPr>
              <a:t>saturday: </a:t>
            </a:r>
          </a:p>
          <a:p>
            <a:pPr marL="342900" indent="-342900" eaLnBrk="0" hangingPunct="0">
              <a:spcBef>
                <a:spcPct val="20000"/>
              </a:spcBef>
              <a:buFont typeface="Arial" charset="0"/>
              <a:buNone/>
            </a:pPr>
            <a:r>
              <a:rPr lang="en-US" sz="1600">
                <a:latin typeface="Times New Roman" pitchFamily="18" charset="0"/>
                <a:cs typeface="Times New Roman" pitchFamily="18" charset="0"/>
              </a:rPr>
              <a:t>		printf("Hom nay la thu bay\n");break;</a:t>
            </a:r>
          </a:p>
          <a:p>
            <a:pPr marL="342900" indent="-342900" eaLnBrk="0" hangingPunct="0">
              <a:spcBef>
                <a:spcPct val="20000"/>
              </a:spcBef>
              <a:buFont typeface="Arial" charset="0"/>
              <a:buNone/>
            </a:pPr>
            <a:r>
              <a:rPr lang="en-US" sz="1600">
                <a:latin typeface="Times New Roman" pitchFamily="18" charset="0"/>
                <a:cs typeface="Times New Roman" pitchFamily="18" charset="0"/>
              </a:rPr>
              <a:t>	   </a:t>
            </a:r>
            <a:r>
              <a:rPr lang="en-US" sz="1600" b="1">
                <a:latin typeface="Times New Roman" pitchFamily="18" charset="0"/>
                <a:cs typeface="Times New Roman" pitchFamily="18" charset="0"/>
              </a:rPr>
              <a:t>case </a:t>
            </a:r>
            <a:r>
              <a:rPr lang="en-US" sz="1600">
                <a:latin typeface="Times New Roman" pitchFamily="18" charset="0"/>
                <a:cs typeface="Times New Roman" pitchFamily="18" charset="0"/>
              </a:rPr>
              <a:t>sunday: </a:t>
            </a:r>
          </a:p>
          <a:p>
            <a:pPr marL="342900" indent="-342900" eaLnBrk="0" hangingPunct="0">
              <a:spcBef>
                <a:spcPct val="20000"/>
              </a:spcBef>
              <a:buFont typeface="Arial" charset="0"/>
              <a:buNone/>
            </a:pPr>
            <a:r>
              <a:rPr lang="en-US" sz="1600">
                <a:latin typeface="Times New Roman" pitchFamily="18" charset="0"/>
                <a:cs typeface="Times New Roman" pitchFamily="18" charset="0"/>
              </a:rPr>
              <a:t>		printf("Hom nay la chu nhat\n");break;</a:t>
            </a:r>
          </a:p>
          <a:p>
            <a:pPr marL="342900" indent="-342900" eaLnBrk="0" hangingPunct="0">
              <a:spcBef>
                <a:spcPct val="20000"/>
              </a:spcBef>
              <a:buFont typeface="Arial" charset="0"/>
              <a:buNone/>
            </a:pPr>
            <a:r>
              <a:rPr lang="en-US" sz="1600">
                <a:latin typeface="Times New Roman" pitchFamily="18" charset="0"/>
                <a:cs typeface="Times New Roman" pitchFamily="18" charset="0"/>
              </a:rPr>
              <a:t>	   </a:t>
            </a:r>
            <a:r>
              <a:rPr lang="en-US" sz="1600" b="1">
                <a:latin typeface="Times New Roman" pitchFamily="18" charset="0"/>
                <a:cs typeface="Times New Roman" pitchFamily="18" charset="0"/>
              </a:rPr>
              <a:t>default</a:t>
            </a:r>
            <a:r>
              <a:rPr lang="en-US" sz="1600">
                <a:latin typeface="Times New Roman" pitchFamily="18" charset="0"/>
                <a:cs typeface="Times New Roman" pitchFamily="18" charset="0"/>
              </a:rPr>
              <a:t>: </a:t>
            </a:r>
          </a:p>
          <a:p>
            <a:pPr marL="342900" indent="-342900" eaLnBrk="0" hangingPunct="0">
              <a:spcBef>
                <a:spcPct val="20000"/>
              </a:spcBef>
              <a:buFont typeface="Arial" charset="0"/>
              <a:buNone/>
            </a:pPr>
            <a:r>
              <a:rPr lang="en-US" sz="1600">
                <a:latin typeface="Times New Roman" pitchFamily="18" charset="0"/>
                <a:cs typeface="Times New Roman" pitchFamily="18" charset="0"/>
              </a:rPr>
              <a:t>		if (d !=-1) printf("Du lieu khong hop le\n");</a:t>
            </a:r>
          </a:p>
          <a:p>
            <a:pPr marL="342900" indent="-342900" eaLnBrk="0" hangingPunct="0">
              <a:spcBef>
                <a:spcPct val="20000"/>
              </a:spcBef>
              <a:buFont typeface="Arial" charset="0"/>
              <a:buNone/>
            </a:pPr>
            <a:r>
              <a:rPr lang="en-US" sz="1600">
                <a:latin typeface="Times New Roman" pitchFamily="18" charset="0"/>
                <a:cs typeface="Times New Roman" pitchFamily="18" charset="0"/>
              </a:rPr>
              <a:t>	}</a:t>
            </a:r>
          </a:p>
          <a:p>
            <a:pPr marL="342900" indent="-342900" eaLnBrk="0" hangingPunct="0">
              <a:spcBef>
                <a:spcPct val="20000"/>
              </a:spcBef>
              <a:buFont typeface="Arial" charset="0"/>
              <a:buNone/>
            </a:pPr>
            <a:r>
              <a:rPr lang="en-US" sz="1600">
                <a:latin typeface="Times New Roman" pitchFamily="18" charset="0"/>
                <a:cs typeface="Times New Roman" pitchFamily="18" charset="0"/>
              </a:rPr>
              <a:t>   } </a:t>
            </a:r>
            <a:r>
              <a:rPr lang="en-US" sz="1600" b="1">
                <a:latin typeface="Times New Roman" pitchFamily="18" charset="0"/>
                <a:cs typeface="Times New Roman" pitchFamily="18" charset="0"/>
              </a:rPr>
              <a:t>while </a:t>
            </a:r>
            <a:r>
              <a:rPr lang="en-US" sz="1600">
                <a:latin typeface="Times New Roman" pitchFamily="18" charset="0"/>
                <a:cs typeface="Times New Roman" pitchFamily="18" charset="0"/>
              </a:rPr>
              <a:t>(d != -1);</a:t>
            </a:r>
          </a:p>
          <a:p>
            <a:pPr marL="342900" indent="-342900" eaLnBrk="0" hangingPunct="0">
              <a:spcBef>
                <a:spcPct val="20000"/>
              </a:spcBef>
              <a:buFont typeface="Arial" charset="0"/>
              <a:buNone/>
            </a:pPr>
            <a:r>
              <a:rPr lang="en-US" sz="1600">
                <a:latin typeface="Times New Roman" pitchFamily="18" charset="0"/>
                <a:cs typeface="Times New Roman" pitchFamily="18" charset="0"/>
              </a:rPr>
              <a:t>   getch();</a:t>
            </a:r>
          </a:p>
          <a:p>
            <a:pPr marL="342900" indent="-342900" eaLnBrk="0" hangingPunct="0">
              <a:spcBef>
                <a:spcPct val="20000"/>
              </a:spcBef>
              <a:buFont typeface="Arial" charset="0"/>
              <a:buNone/>
            </a:pPr>
            <a:r>
              <a:rPr lang="en-US" sz="1600">
                <a:latin typeface="Times New Roman" pitchFamily="18" charset="0"/>
                <a:cs typeface="Times New Roman" pitchFamily="18" charset="0"/>
              </a:rPr>
              <a:t>}// end main</a:t>
            </a:r>
            <a:endParaRPr lang="en-US" sz="660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pPr eaLnBrk="1" hangingPunct="1"/>
            <a:r>
              <a:rPr lang="en-US" smtClean="0">
                <a:latin typeface="Arial" charset="0"/>
                <a:cs typeface="Arial" charset="0"/>
              </a:rPr>
              <a:t>Kiểu struct</a:t>
            </a:r>
          </a:p>
        </p:txBody>
      </p:sp>
      <p:sp>
        <p:nvSpPr>
          <p:cNvPr id="17411"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B01295A8-585F-475A-984E-64ED0397D60A}" type="slidenum">
              <a:rPr lang="en-US" smtClean="0"/>
              <a:pPr/>
              <a:t>12</a:t>
            </a:fld>
            <a:endParaRPr lang="en-US" smtClean="0"/>
          </a:p>
        </p:txBody>
      </p:sp>
      <p:sp>
        <p:nvSpPr>
          <p:cNvPr id="17412" name="Content Placeholder 2"/>
          <p:cNvSpPr>
            <a:spLocks noGrp="1"/>
          </p:cNvSpPr>
          <p:nvPr>
            <p:ph sz="quarter" idx="1"/>
          </p:nvPr>
        </p:nvSpPr>
        <p:spPr>
          <a:xfrm>
            <a:off x="457200" y="1219200"/>
            <a:ext cx="8229600" cy="4937125"/>
          </a:xfrm>
        </p:spPr>
        <p:txBody>
          <a:bodyPr/>
          <a:lstStyle/>
          <a:p>
            <a:pPr eaLnBrk="1" hangingPunct="1"/>
            <a:r>
              <a:rPr lang="en-US" sz="2800" b="1" smtClean="0"/>
              <a:t>Ý nghĩa</a:t>
            </a:r>
            <a:r>
              <a:rPr lang="en-US" sz="2800" smtClean="0"/>
              <a:t>: là cấu trúc cho phép bên trong chứa các trường dữ liệu mà có kiểu dữ liệu có thể khác nhau</a:t>
            </a:r>
          </a:p>
          <a:p>
            <a:pPr eaLnBrk="1" hangingPunct="1"/>
            <a:r>
              <a:rPr lang="en-US" sz="2800" smtClean="0"/>
              <a:t>Các thao tác cơ bản:</a:t>
            </a:r>
          </a:p>
          <a:p>
            <a:pPr lvl="1" eaLnBrk="1" hangingPunct="1"/>
            <a:r>
              <a:rPr lang="en-US" sz="2400" smtClean="0"/>
              <a:t>Định nghĩa</a:t>
            </a:r>
          </a:p>
          <a:p>
            <a:pPr lvl="1" eaLnBrk="1" hangingPunct="1"/>
            <a:r>
              <a:rPr lang="en-US" sz="2400" smtClean="0"/>
              <a:t>Khai báo biến</a:t>
            </a:r>
          </a:p>
          <a:p>
            <a:pPr lvl="1" eaLnBrk="1" hangingPunct="1"/>
            <a:r>
              <a:rPr lang="en-US" sz="2400" smtClean="0"/>
              <a:t>Truy nhập vào các trường</a:t>
            </a:r>
          </a:p>
          <a:p>
            <a:pPr lvl="1" eaLnBrk="1" hangingPunct="1"/>
            <a:r>
              <a:rPr lang="en-US" sz="2400" smtClean="0"/>
              <a:t>Gán giá trị</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eaLnBrk="1" hangingPunct="1"/>
            <a:r>
              <a:rPr lang="en-US" smtClean="0">
                <a:latin typeface="Arial" charset="0"/>
                <a:cs typeface="Arial" charset="0"/>
              </a:rPr>
              <a:t>Kiểu struct – Định nghĩa</a:t>
            </a:r>
          </a:p>
        </p:txBody>
      </p:sp>
      <p:sp>
        <p:nvSpPr>
          <p:cNvPr id="18435"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0A03A2FC-C62E-447F-8A60-CF06ED0CD668}" type="slidenum">
              <a:rPr lang="en-US" smtClean="0"/>
              <a:pPr/>
              <a:t>13</a:t>
            </a:fld>
            <a:endParaRPr lang="en-US" smtClean="0"/>
          </a:p>
        </p:txBody>
      </p:sp>
      <p:sp>
        <p:nvSpPr>
          <p:cNvPr id="18436" name="Content Placeholder 2"/>
          <p:cNvSpPr>
            <a:spLocks noGrp="1"/>
          </p:cNvSpPr>
          <p:nvPr>
            <p:ph sz="quarter" idx="1"/>
          </p:nvPr>
        </p:nvSpPr>
        <p:spPr>
          <a:xfrm>
            <a:off x="457200" y="1219200"/>
            <a:ext cx="8229600" cy="4937125"/>
          </a:xfrm>
        </p:spPr>
        <p:txBody>
          <a:bodyPr/>
          <a:lstStyle/>
          <a:p>
            <a:pPr eaLnBrk="1" hangingPunct="1"/>
            <a:r>
              <a:rPr lang="en-US" sz="2800" smtClean="0"/>
              <a:t>Có hai cách để định nghĩa kiểu struct:</a:t>
            </a:r>
          </a:p>
          <a:p>
            <a:pPr lvl="1" eaLnBrk="1" hangingPunct="1"/>
            <a:r>
              <a:rPr lang="en-US" sz="2400" b="1" smtClean="0"/>
              <a:t>Cách 1:  </a:t>
            </a:r>
            <a:r>
              <a:rPr lang="en-US" sz="2400" smtClean="0"/>
              <a:t>không sử dụng từ khóa </a:t>
            </a:r>
            <a:r>
              <a:rPr lang="en-US" sz="2400" b="1" smtClean="0"/>
              <a:t>typedef</a:t>
            </a:r>
          </a:p>
          <a:p>
            <a:pPr lvl="1" eaLnBrk="1" hangingPunct="1"/>
            <a:r>
              <a:rPr lang="en-US" sz="2400" b="1" smtClean="0"/>
              <a:t>Cách 2</a:t>
            </a:r>
            <a:r>
              <a:rPr lang="en-US" sz="2400" smtClean="0"/>
              <a:t>: sử dụng từ khóa </a:t>
            </a:r>
            <a:r>
              <a:rPr lang="en-US" sz="2400" b="1" smtClean="0"/>
              <a:t>typedef</a:t>
            </a:r>
          </a:p>
          <a:p>
            <a:pPr eaLnBrk="1" hangingPunct="1"/>
            <a:endParaRPr lang="en-US" smtClean="0"/>
          </a:p>
          <a:p>
            <a:pPr eaLnBrk="1" hangingPunct="1"/>
            <a:endParaRPr lang="en-US"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n-US" smtClean="0">
                <a:latin typeface="Arial" charset="0"/>
                <a:cs typeface="Arial" charset="0"/>
              </a:rPr>
              <a:t>Kiểu struct – Định nghĩa</a:t>
            </a:r>
          </a:p>
        </p:txBody>
      </p:sp>
      <p:sp>
        <p:nvSpPr>
          <p:cNvPr id="19459"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B27BFA99-ED57-404B-BC04-225C0F6FF313}" type="slidenum">
              <a:rPr lang="en-US" smtClean="0"/>
              <a:pPr/>
              <a:t>14</a:t>
            </a:fld>
            <a:endParaRPr lang="en-US" smtClean="0"/>
          </a:p>
        </p:txBody>
      </p:sp>
      <p:sp>
        <p:nvSpPr>
          <p:cNvPr id="19460" name="Content Placeholder 2"/>
          <p:cNvSpPr>
            <a:spLocks noGrp="1"/>
          </p:cNvSpPr>
          <p:nvPr>
            <p:ph sz="quarter" idx="1"/>
          </p:nvPr>
        </p:nvSpPr>
        <p:spPr>
          <a:xfrm>
            <a:off x="457200" y="1219200"/>
            <a:ext cx="4041775" cy="4937125"/>
          </a:xfrm>
        </p:spPr>
        <p:txBody>
          <a:bodyPr/>
          <a:lstStyle/>
          <a:p>
            <a:pPr eaLnBrk="1" hangingPunct="1">
              <a:buFont typeface="Arial" charset="0"/>
              <a:buNone/>
            </a:pPr>
            <a:r>
              <a:rPr lang="en-US" sz="2400" b="1" smtClean="0"/>
              <a:t>Cách 1:  </a:t>
            </a:r>
            <a:r>
              <a:rPr lang="en-US" sz="2400" smtClean="0"/>
              <a:t>không sử dụng từ khóa </a:t>
            </a:r>
            <a:r>
              <a:rPr lang="en-US" sz="2400" b="1" smtClean="0"/>
              <a:t>typedef</a:t>
            </a:r>
          </a:p>
          <a:p>
            <a:pPr eaLnBrk="1" hangingPunct="1">
              <a:buFont typeface="Arial" charset="0"/>
              <a:buNone/>
            </a:pPr>
            <a:r>
              <a:rPr lang="en-US" sz="2400" b="1" smtClean="0"/>
              <a:t>struct  </a:t>
            </a:r>
            <a:r>
              <a:rPr lang="en-US" sz="2400" smtClean="0"/>
              <a:t>tên_kiểu {</a:t>
            </a:r>
          </a:p>
          <a:p>
            <a:pPr eaLnBrk="1" hangingPunct="1">
              <a:buFont typeface="Arial" charset="0"/>
              <a:buNone/>
            </a:pPr>
            <a:r>
              <a:rPr lang="en-US" sz="2400" smtClean="0"/>
              <a:t>	Khai báo các trường;</a:t>
            </a:r>
          </a:p>
          <a:p>
            <a:pPr eaLnBrk="1" hangingPunct="1">
              <a:buFont typeface="Arial" charset="0"/>
              <a:buNone/>
            </a:pPr>
            <a:r>
              <a:rPr lang="en-US" sz="2400" smtClean="0"/>
              <a:t>};</a:t>
            </a:r>
          </a:p>
          <a:p>
            <a:pPr eaLnBrk="1" hangingPunct="1">
              <a:buFont typeface="Arial" charset="0"/>
              <a:buNone/>
            </a:pPr>
            <a:r>
              <a:rPr lang="en-US" sz="2400" smtClean="0"/>
              <a:t> </a:t>
            </a:r>
            <a:r>
              <a:rPr lang="en-US" sz="2400" b="1" smtClean="0"/>
              <a:t>VD: </a:t>
            </a:r>
            <a:endParaRPr lang="en-US" sz="2400" smtClean="0"/>
          </a:p>
          <a:p>
            <a:pPr eaLnBrk="1" hangingPunct="1">
              <a:buFont typeface="Arial" charset="0"/>
              <a:buNone/>
            </a:pPr>
            <a:r>
              <a:rPr lang="en-US" sz="2400" b="1" smtClean="0"/>
              <a:t>struct</a:t>
            </a:r>
            <a:r>
              <a:rPr lang="en-US" sz="2400" smtClean="0"/>
              <a:t> ngaysinh {</a:t>
            </a:r>
          </a:p>
          <a:p>
            <a:pPr eaLnBrk="1" hangingPunct="1">
              <a:buFont typeface="Arial" charset="0"/>
              <a:buNone/>
            </a:pPr>
            <a:r>
              <a:rPr lang="en-US" sz="2400" smtClean="0"/>
              <a:t>	int  ngay;</a:t>
            </a:r>
          </a:p>
          <a:p>
            <a:pPr eaLnBrk="1" hangingPunct="1">
              <a:buFont typeface="Arial" charset="0"/>
              <a:buNone/>
            </a:pPr>
            <a:r>
              <a:rPr lang="en-US" sz="2400" smtClean="0"/>
              <a:t>	int thang;</a:t>
            </a:r>
          </a:p>
          <a:p>
            <a:pPr eaLnBrk="1" hangingPunct="1">
              <a:buFont typeface="Arial" charset="0"/>
              <a:buNone/>
            </a:pPr>
            <a:r>
              <a:rPr lang="en-US" sz="2400" smtClean="0"/>
              <a:t>	int nam;</a:t>
            </a:r>
          </a:p>
          <a:p>
            <a:pPr eaLnBrk="1" hangingPunct="1">
              <a:buFont typeface="Arial" charset="0"/>
              <a:buNone/>
            </a:pPr>
            <a:r>
              <a:rPr lang="en-US" sz="2400" smtClean="0"/>
              <a:t>};</a:t>
            </a:r>
          </a:p>
        </p:txBody>
      </p:sp>
      <p:sp>
        <p:nvSpPr>
          <p:cNvPr id="6" name="Content Placeholder 5"/>
          <p:cNvSpPr>
            <a:spLocks noGrp="1"/>
          </p:cNvSpPr>
          <p:nvPr>
            <p:ph sz="quarter" idx="2"/>
          </p:nvPr>
        </p:nvSpPr>
        <p:spPr>
          <a:xfrm>
            <a:off x="4632325" y="1216025"/>
            <a:ext cx="4041775" cy="4937125"/>
          </a:xfrm>
        </p:spPr>
        <p:txBody>
          <a:bodyPr>
            <a:normAutofit/>
          </a:bodyPr>
          <a:lstStyle/>
          <a:p>
            <a:pPr marL="342900" indent="-342900" fontAlgn="auto">
              <a:spcBef>
                <a:spcPct val="20000"/>
              </a:spcBef>
              <a:spcAft>
                <a:spcPts val="0"/>
              </a:spcAft>
              <a:buFont typeface="Wingdings 3"/>
              <a:buNone/>
              <a:defRPr/>
            </a:pPr>
            <a:endParaRPr lang="en-US" sz="2400" b="1" smtClean="0"/>
          </a:p>
          <a:p>
            <a:pPr marL="342900" indent="-342900" fontAlgn="auto">
              <a:spcBef>
                <a:spcPct val="20000"/>
              </a:spcBef>
              <a:spcAft>
                <a:spcPts val="0"/>
              </a:spcAft>
              <a:buFont typeface="Wingdings 3"/>
              <a:buNone/>
              <a:defRPr/>
            </a:pPr>
            <a:endParaRPr lang="en-US" sz="2400" b="1" smtClean="0"/>
          </a:p>
          <a:p>
            <a:pPr marL="342900" indent="-342900" fontAlgn="auto">
              <a:spcBef>
                <a:spcPct val="20000"/>
              </a:spcBef>
              <a:spcAft>
                <a:spcPts val="0"/>
              </a:spcAft>
              <a:buFont typeface="Wingdings 3"/>
              <a:buNone/>
              <a:defRPr/>
            </a:pPr>
            <a:endParaRPr lang="en-US" sz="2400" b="1" smtClean="0"/>
          </a:p>
          <a:p>
            <a:pPr marL="342900" indent="-342900" fontAlgn="auto">
              <a:spcBef>
                <a:spcPct val="20000"/>
              </a:spcBef>
              <a:spcAft>
                <a:spcPts val="0"/>
              </a:spcAft>
              <a:buFont typeface="Wingdings 3"/>
              <a:buNone/>
              <a:defRPr/>
            </a:pPr>
            <a:endParaRPr lang="en-US" sz="2400" b="1" smtClean="0"/>
          </a:p>
          <a:p>
            <a:pPr marL="342900" indent="-342900" fontAlgn="auto">
              <a:spcBef>
                <a:spcPct val="20000"/>
              </a:spcBef>
              <a:spcAft>
                <a:spcPts val="0"/>
              </a:spcAft>
              <a:buFont typeface="Wingdings 3"/>
              <a:buNone/>
              <a:defRPr/>
            </a:pPr>
            <a:r>
              <a:rPr lang="en-US" sz="2400" b="1" smtClean="0"/>
              <a:t>struct</a:t>
            </a:r>
            <a:r>
              <a:rPr lang="en-US" sz="2400" smtClean="0"/>
              <a:t>  nguoi {</a:t>
            </a:r>
          </a:p>
          <a:p>
            <a:pPr marL="342900" indent="-342900" fontAlgn="auto">
              <a:spcBef>
                <a:spcPct val="20000"/>
              </a:spcBef>
              <a:spcAft>
                <a:spcPts val="0"/>
              </a:spcAft>
              <a:buFont typeface="Wingdings 3"/>
              <a:buNone/>
              <a:defRPr/>
            </a:pPr>
            <a:r>
              <a:rPr lang="en-US" sz="2400" smtClean="0"/>
              <a:t>	char  ten[30];</a:t>
            </a:r>
          </a:p>
          <a:p>
            <a:pPr marL="342900" indent="-342900" fontAlgn="auto">
              <a:spcBef>
                <a:spcPct val="20000"/>
              </a:spcBef>
              <a:spcAft>
                <a:spcPts val="0"/>
              </a:spcAft>
              <a:buFont typeface="Wingdings 3"/>
              <a:buNone/>
              <a:defRPr/>
            </a:pPr>
            <a:r>
              <a:rPr lang="en-US" sz="2400" smtClean="0"/>
              <a:t>	int  tuoi;</a:t>
            </a:r>
          </a:p>
          <a:p>
            <a:pPr marL="342900" indent="-342900" fontAlgn="auto">
              <a:spcBef>
                <a:spcPct val="20000"/>
              </a:spcBef>
              <a:spcAft>
                <a:spcPts val="0"/>
              </a:spcAft>
              <a:buFont typeface="Wingdings 3"/>
              <a:buNone/>
              <a:defRPr/>
            </a:pPr>
            <a:r>
              <a:rPr lang="en-US" sz="2400" smtClean="0"/>
              <a:t>	char  gioitinh; // ‘M’ cho nam, ‘F’ cho nữ</a:t>
            </a:r>
          </a:p>
          <a:p>
            <a:pPr marL="342900" indent="-342900" fontAlgn="auto">
              <a:spcBef>
                <a:spcPct val="20000"/>
              </a:spcBef>
              <a:spcAft>
                <a:spcPts val="0"/>
              </a:spcAft>
              <a:buFont typeface="Wingdings 3"/>
              <a:buNone/>
              <a:defRPr/>
            </a:pPr>
            <a:r>
              <a:rPr lang="en-US" sz="2400" smtClean="0"/>
              <a:t>	</a:t>
            </a:r>
            <a:r>
              <a:rPr lang="en-US" sz="2400" b="1" smtClean="0"/>
              <a:t>struct</a:t>
            </a:r>
            <a:r>
              <a:rPr lang="en-US" sz="2400" smtClean="0"/>
              <a:t> ngaysinh sinhngay;</a:t>
            </a:r>
          </a:p>
          <a:p>
            <a:pPr marL="342900" indent="-342900" fontAlgn="auto">
              <a:spcBef>
                <a:spcPct val="20000"/>
              </a:spcBef>
              <a:spcAft>
                <a:spcPts val="0"/>
              </a:spcAft>
              <a:buFont typeface="Wingdings 3"/>
              <a:buNone/>
              <a:defRPr/>
            </a:pPr>
            <a:r>
              <a:rPr lang="en-US" sz="2400" smtClean="0"/>
              <a:t>};</a:t>
            </a:r>
          </a:p>
          <a:p>
            <a:pPr marL="274320" indent="-274320" eaLnBrk="1" fontAlgn="auto" hangingPunct="1">
              <a:spcAft>
                <a:spcPts val="0"/>
              </a:spcAft>
              <a:buFont typeface="Wingdings 3"/>
              <a:buChar char=""/>
              <a:defRPr/>
            </a:pPr>
            <a:endParaRPr lang="en-AU"/>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eaLnBrk="1" hangingPunct="1"/>
            <a:r>
              <a:rPr lang="en-US" smtClean="0">
                <a:latin typeface="Arial" charset="0"/>
                <a:cs typeface="Arial" charset="0"/>
              </a:rPr>
              <a:t>Kiểu struct – Định nghĩa</a:t>
            </a:r>
          </a:p>
        </p:txBody>
      </p:sp>
      <p:sp>
        <p:nvSpPr>
          <p:cNvPr id="20483"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E63CA5E7-E39F-4185-BE48-FA18EF32638E}" type="slidenum">
              <a:rPr lang="en-US" smtClean="0"/>
              <a:pPr/>
              <a:t>15</a:t>
            </a:fld>
            <a:endParaRPr lang="en-US" smtClean="0"/>
          </a:p>
        </p:txBody>
      </p:sp>
      <p:sp>
        <p:nvSpPr>
          <p:cNvPr id="20484" name="Content Placeholder 2"/>
          <p:cNvSpPr>
            <a:spLocks noGrp="1"/>
          </p:cNvSpPr>
          <p:nvPr>
            <p:ph sz="quarter" idx="1"/>
          </p:nvPr>
        </p:nvSpPr>
        <p:spPr>
          <a:xfrm>
            <a:off x="457200" y="1219200"/>
            <a:ext cx="8229600" cy="4937125"/>
          </a:xfrm>
        </p:spPr>
        <p:txBody>
          <a:bodyPr/>
          <a:lstStyle/>
          <a:p>
            <a:pPr eaLnBrk="1" hangingPunct="1">
              <a:buFont typeface="Arial" charset="0"/>
              <a:buNone/>
            </a:pPr>
            <a:r>
              <a:rPr lang="en-US" sz="2400" b="1" smtClean="0"/>
              <a:t>Cách 2:</a:t>
            </a:r>
            <a:r>
              <a:rPr lang="en-US" sz="2400" smtClean="0"/>
              <a:t> sử dụng từ khóa </a:t>
            </a:r>
            <a:r>
              <a:rPr lang="en-US" sz="2400" b="1" smtClean="0"/>
              <a:t>typedef</a:t>
            </a:r>
            <a:endParaRPr lang="en-US" sz="2400" smtClean="0"/>
          </a:p>
          <a:p>
            <a:pPr lvl="1" eaLnBrk="1" hangingPunct="1">
              <a:buFont typeface="Arial" charset="0"/>
              <a:buNone/>
            </a:pPr>
            <a:r>
              <a:rPr lang="en-US" sz="2400" b="1" smtClean="0"/>
              <a:t>typedef  struct  </a:t>
            </a:r>
            <a:r>
              <a:rPr lang="en-US" sz="2400" smtClean="0"/>
              <a:t>{</a:t>
            </a:r>
          </a:p>
          <a:p>
            <a:pPr lvl="1" eaLnBrk="1" hangingPunct="1">
              <a:buFont typeface="Arial" charset="0"/>
              <a:buNone/>
            </a:pPr>
            <a:r>
              <a:rPr lang="en-US" sz="2400" smtClean="0"/>
              <a:t>	Khai báo các trường;</a:t>
            </a:r>
          </a:p>
          <a:p>
            <a:pPr lvl="1" eaLnBrk="1" hangingPunct="1">
              <a:buFont typeface="Arial" charset="0"/>
              <a:buNone/>
            </a:pPr>
            <a:r>
              <a:rPr lang="en-US" sz="2400" smtClean="0"/>
              <a:t>} tên_kiểu ;</a:t>
            </a:r>
          </a:p>
          <a:p>
            <a:pPr eaLnBrk="1" hangingPunct="1">
              <a:buFont typeface="Arial" charset="0"/>
              <a:buNone/>
            </a:pPr>
            <a:r>
              <a:rPr lang="en-US" sz="2400" smtClean="0"/>
              <a:t> </a:t>
            </a:r>
          </a:p>
          <a:p>
            <a:pPr eaLnBrk="1" hangingPunct="1">
              <a:buFont typeface="Arial" charset="0"/>
              <a:buNone/>
            </a:pPr>
            <a:r>
              <a:rPr lang="en-US" sz="2400" smtClean="0"/>
              <a:t>VD:</a:t>
            </a:r>
          </a:p>
          <a:p>
            <a:pPr lvl="1" eaLnBrk="1" hangingPunct="1">
              <a:buFont typeface="Arial" charset="0"/>
              <a:buNone/>
            </a:pPr>
            <a:r>
              <a:rPr lang="en-US" sz="2400" b="1" smtClean="0"/>
              <a:t>typedef  struct </a:t>
            </a:r>
            <a:r>
              <a:rPr lang="en-US" sz="2400" smtClean="0"/>
              <a:t> {</a:t>
            </a:r>
          </a:p>
          <a:p>
            <a:pPr lvl="1" eaLnBrk="1" hangingPunct="1">
              <a:buFont typeface="Arial" charset="0"/>
              <a:buNone/>
            </a:pPr>
            <a:r>
              <a:rPr lang="en-US" sz="2400" smtClean="0"/>
              <a:t>	char  sohieu[30] ;</a:t>
            </a:r>
          </a:p>
          <a:p>
            <a:pPr lvl="1" eaLnBrk="1" hangingPunct="1">
              <a:buFont typeface="Arial" charset="0"/>
              <a:buNone/>
            </a:pPr>
            <a:r>
              <a:rPr lang="en-US" sz="2400" smtClean="0"/>
              <a:t>	char  chuyennganh; </a:t>
            </a:r>
          </a:p>
          <a:p>
            <a:pPr lvl="1" eaLnBrk="1" hangingPunct="1">
              <a:buFont typeface="Arial" charset="0"/>
              <a:buNone/>
            </a:pPr>
            <a:r>
              <a:rPr lang="en-US" sz="2400" smtClean="0"/>
              <a:t>	int  soluong;</a:t>
            </a:r>
          </a:p>
          <a:p>
            <a:pPr lvl="1" eaLnBrk="1" hangingPunct="1">
              <a:buFont typeface="Arial" charset="0"/>
              <a:buNone/>
            </a:pPr>
            <a:r>
              <a:rPr lang="en-US" sz="2400" smtClean="0"/>
              <a:t>} lophoc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eaLnBrk="1" hangingPunct="1"/>
            <a:r>
              <a:rPr lang="en-US" smtClean="0">
                <a:latin typeface="Arial" charset="0"/>
                <a:cs typeface="Arial" charset="0"/>
              </a:rPr>
              <a:t>Kiểu struct – Khai báo</a:t>
            </a:r>
          </a:p>
        </p:txBody>
      </p:sp>
      <p:sp>
        <p:nvSpPr>
          <p:cNvPr id="21507"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6856511D-FD7D-407B-B7A5-A022615328FD}" type="slidenum">
              <a:rPr lang="en-US" smtClean="0"/>
              <a:pPr/>
              <a:t>16</a:t>
            </a:fld>
            <a:endParaRPr lang="en-US" smtClean="0"/>
          </a:p>
        </p:txBody>
      </p:sp>
      <p:sp>
        <p:nvSpPr>
          <p:cNvPr id="21508" name="Content Placeholder 2"/>
          <p:cNvSpPr>
            <a:spLocks noGrp="1"/>
          </p:cNvSpPr>
          <p:nvPr>
            <p:ph sz="quarter" idx="1"/>
          </p:nvPr>
        </p:nvSpPr>
        <p:spPr>
          <a:xfrm>
            <a:off x="457200" y="1219200"/>
            <a:ext cx="8229600" cy="4937125"/>
          </a:xfrm>
        </p:spPr>
        <p:txBody>
          <a:bodyPr/>
          <a:lstStyle/>
          <a:p>
            <a:pPr eaLnBrk="1" hangingPunct="1">
              <a:buFont typeface="Arial" charset="0"/>
              <a:buNone/>
            </a:pPr>
            <a:r>
              <a:rPr lang="en-US" smtClean="0"/>
              <a:t>	</a:t>
            </a:r>
            <a:r>
              <a:rPr lang="en-US" sz="2800" smtClean="0"/>
              <a:t>Tương tự kiểu enum, việc khai báo biến kiểu struct cũng có thể theo 1 trong 2 cách:</a:t>
            </a:r>
          </a:p>
          <a:p>
            <a:pPr eaLnBrk="1" hangingPunct="1">
              <a:buFont typeface="Arial" charset="0"/>
              <a:buNone/>
            </a:pPr>
            <a:endParaRPr lang="en-US" sz="2800" smtClean="0"/>
          </a:p>
          <a:p>
            <a:pPr lvl="1" eaLnBrk="1" hangingPunct="1"/>
            <a:r>
              <a:rPr lang="en-US" sz="2400" b="1" smtClean="0"/>
              <a:t>Cách 1</a:t>
            </a:r>
            <a:r>
              <a:rPr lang="en-US" sz="2400" smtClean="0"/>
              <a:t>: khai báo sau khi định nghĩa kiểu struct</a:t>
            </a:r>
          </a:p>
          <a:p>
            <a:pPr lvl="1" eaLnBrk="1" hangingPunct="1"/>
            <a:endParaRPr lang="en-US" sz="2400" smtClean="0"/>
          </a:p>
          <a:p>
            <a:pPr lvl="1" eaLnBrk="1" hangingPunct="1"/>
            <a:r>
              <a:rPr lang="en-US" sz="2400" b="1" smtClean="0"/>
              <a:t>Cách 2</a:t>
            </a:r>
            <a:r>
              <a:rPr lang="en-US" sz="2400" smtClean="0"/>
              <a:t>: kết hợp khai báo và định nghĩa kiểu</a:t>
            </a:r>
            <a:endParaRPr lang="en-US"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pPr eaLnBrk="1" hangingPunct="1"/>
            <a:r>
              <a:rPr lang="en-US" smtClean="0">
                <a:latin typeface="Arial" charset="0"/>
                <a:cs typeface="Arial" charset="0"/>
              </a:rPr>
              <a:t>Kiểu struct – Khai báo</a:t>
            </a:r>
          </a:p>
        </p:txBody>
      </p:sp>
      <p:sp>
        <p:nvSpPr>
          <p:cNvPr id="22531"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C90ECA18-4A1C-4648-9C3D-612396C19686}" type="slidenum">
              <a:rPr lang="en-US" smtClean="0"/>
              <a:pPr/>
              <a:t>17</a:t>
            </a:fld>
            <a:endParaRPr lang="en-US" smtClean="0"/>
          </a:p>
        </p:txBody>
      </p:sp>
      <p:sp>
        <p:nvSpPr>
          <p:cNvPr id="22532" name="Content Placeholder 2"/>
          <p:cNvSpPr>
            <a:spLocks noGrp="1"/>
          </p:cNvSpPr>
          <p:nvPr>
            <p:ph sz="quarter" idx="1"/>
          </p:nvPr>
        </p:nvSpPr>
        <p:spPr>
          <a:xfrm>
            <a:off x="457200" y="1219200"/>
            <a:ext cx="8229600" cy="4937125"/>
          </a:xfrm>
        </p:spPr>
        <p:txBody>
          <a:bodyPr/>
          <a:lstStyle/>
          <a:p>
            <a:pPr eaLnBrk="1" hangingPunct="1">
              <a:buFont typeface="Arial" charset="0"/>
              <a:buNone/>
            </a:pPr>
            <a:r>
              <a:rPr lang="en-US" sz="2800" b="1" smtClean="0"/>
              <a:t>Cách 1</a:t>
            </a:r>
            <a:r>
              <a:rPr lang="en-US" sz="2800" smtClean="0"/>
              <a:t>:</a:t>
            </a:r>
          </a:p>
          <a:p>
            <a:pPr lvl="1" eaLnBrk="1" hangingPunct="1">
              <a:buFont typeface="Arial" charset="0"/>
              <a:buNone/>
            </a:pPr>
            <a:r>
              <a:rPr lang="en-US" sz="2400" smtClean="0"/>
              <a:t>[</a:t>
            </a:r>
            <a:r>
              <a:rPr lang="en-US" sz="2400" b="1" smtClean="0"/>
              <a:t>struct</a:t>
            </a:r>
            <a:r>
              <a:rPr lang="en-US" sz="2400" smtClean="0"/>
              <a:t>] tên_kiểu  v;</a:t>
            </a:r>
          </a:p>
          <a:p>
            <a:pPr lvl="1" eaLnBrk="1" hangingPunct="1">
              <a:buFont typeface="Arial" charset="0"/>
              <a:buNone/>
            </a:pPr>
            <a:r>
              <a:rPr lang="en-US" sz="2400" smtClean="0"/>
              <a:t>[</a:t>
            </a:r>
            <a:r>
              <a:rPr lang="en-US" sz="2400" b="1" smtClean="0"/>
              <a:t>struct</a:t>
            </a:r>
            <a:r>
              <a:rPr lang="en-US" sz="2400" smtClean="0"/>
              <a:t>] tên_kiểu  v1,v2;</a:t>
            </a:r>
          </a:p>
          <a:p>
            <a:pPr eaLnBrk="1" hangingPunct="1">
              <a:buFont typeface="Arial" charset="0"/>
              <a:buNone/>
            </a:pPr>
            <a:endParaRPr lang="en-US" sz="2800" smtClean="0"/>
          </a:p>
          <a:p>
            <a:pPr eaLnBrk="1" hangingPunct="1">
              <a:buFont typeface="Arial" charset="0"/>
              <a:buNone/>
            </a:pPr>
            <a:r>
              <a:rPr lang="en-US" sz="2800" b="1" smtClean="0"/>
              <a:t>Cách 2</a:t>
            </a:r>
            <a:r>
              <a:rPr lang="en-US" sz="2800" smtClean="0"/>
              <a:t>: </a:t>
            </a:r>
          </a:p>
          <a:p>
            <a:pPr lvl="1" eaLnBrk="1" hangingPunct="1">
              <a:buFont typeface="Arial" charset="0"/>
              <a:buNone/>
            </a:pPr>
            <a:r>
              <a:rPr lang="en-US" sz="2400" b="1" smtClean="0"/>
              <a:t>struct  </a:t>
            </a:r>
            <a:r>
              <a:rPr lang="en-US" sz="2400" smtClean="0"/>
              <a:t>tên_kiểu {</a:t>
            </a:r>
          </a:p>
          <a:p>
            <a:pPr lvl="1" eaLnBrk="1" hangingPunct="1">
              <a:buFont typeface="Arial" charset="0"/>
              <a:buNone/>
            </a:pPr>
            <a:r>
              <a:rPr lang="en-US" sz="2400" smtClean="0"/>
              <a:t>	Khai báo các trường;</a:t>
            </a:r>
          </a:p>
          <a:p>
            <a:pPr lvl="1" eaLnBrk="1" hangingPunct="1">
              <a:buFont typeface="Arial" charset="0"/>
              <a:buNone/>
            </a:pPr>
            <a:r>
              <a:rPr lang="en-US" sz="2400" smtClean="0"/>
              <a:t>} v1, v2;</a:t>
            </a:r>
            <a:endParaRPr lang="en-US" smtClean="0"/>
          </a:p>
          <a:p>
            <a:pPr eaLnBrk="1" hangingPunct="1">
              <a:buFont typeface="Arial" charset="0"/>
              <a:buNone/>
            </a:pPr>
            <a:endParaRPr lang="en-US" smtClean="0"/>
          </a:p>
          <a:p>
            <a:pPr eaLnBrk="1" hangingPunct="1">
              <a:buFont typeface="Arial" charset="0"/>
              <a:buNone/>
            </a:pPr>
            <a:endParaRPr lang="en-US" smtClean="0"/>
          </a:p>
          <a:p>
            <a:pPr eaLnBrk="1" hangingPunct="1">
              <a:buFont typeface="Arial" charset="0"/>
              <a:buNone/>
            </a:pPr>
            <a:endParaRPr lang="en-US" smtClean="0"/>
          </a:p>
        </p:txBody>
      </p:sp>
      <p:sp>
        <p:nvSpPr>
          <p:cNvPr id="5" name="Rounded Rectangle 4"/>
          <p:cNvSpPr/>
          <p:nvPr/>
        </p:nvSpPr>
        <p:spPr>
          <a:xfrm>
            <a:off x="5181600" y="1524000"/>
            <a:ext cx="2971800" cy="1676400"/>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sz="2400">
                <a:solidFill>
                  <a:schemeClr val="tx1"/>
                </a:solidFill>
              </a:rPr>
              <a:t>lophoc  lh1, lh2;</a:t>
            </a:r>
          </a:p>
          <a:p>
            <a:pPr>
              <a:defRPr/>
            </a:pPr>
            <a:r>
              <a:rPr lang="en-US" sz="2400" b="1">
                <a:solidFill>
                  <a:schemeClr val="tx1"/>
                </a:solidFill>
              </a:rPr>
              <a:t>struct</a:t>
            </a:r>
            <a:r>
              <a:rPr lang="en-US" sz="2400">
                <a:solidFill>
                  <a:schemeClr val="tx1"/>
                </a:solidFill>
              </a:rPr>
              <a:t> ngaysinh ns;</a:t>
            </a:r>
          </a:p>
          <a:p>
            <a:pPr>
              <a:defRPr/>
            </a:pPr>
            <a:endParaRPr lang="en-US">
              <a:solidFill>
                <a:schemeClr val="tx1"/>
              </a:solidFill>
            </a:endParaRPr>
          </a:p>
        </p:txBody>
      </p:sp>
      <p:sp>
        <p:nvSpPr>
          <p:cNvPr id="6" name="Rounded Rectangle 5"/>
          <p:cNvSpPr/>
          <p:nvPr/>
        </p:nvSpPr>
        <p:spPr>
          <a:xfrm>
            <a:off x="5181600" y="3657600"/>
            <a:ext cx="2971800" cy="2133600"/>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sz="2400" b="1">
                <a:solidFill>
                  <a:schemeClr val="tx1"/>
                </a:solidFill>
              </a:rPr>
              <a:t>struct</a:t>
            </a:r>
            <a:r>
              <a:rPr lang="en-US" sz="2400">
                <a:solidFill>
                  <a:schemeClr val="tx1"/>
                </a:solidFill>
              </a:rPr>
              <a:t> ngaysinh {</a:t>
            </a:r>
          </a:p>
          <a:p>
            <a:pPr>
              <a:defRPr/>
            </a:pPr>
            <a:r>
              <a:rPr lang="en-US" sz="2400">
                <a:solidFill>
                  <a:schemeClr val="tx1"/>
                </a:solidFill>
              </a:rPr>
              <a:t>    int  ngay;</a:t>
            </a:r>
          </a:p>
          <a:p>
            <a:pPr>
              <a:defRPr/>
            </a:pPr>
            <a:r>
              <a:rPr lang="en-US" sz="2400">
                <a:solidFill>
                  <a:schemeClr val="tx1"/>
                </a:solidFill>
              </a:rPr>
              <a:t>    int thang;</a:t>
            </a:r>
          </a:p>
          <a:p>
            <a:pPr>
              <a:defRPr/>
            </a:pPr>
            <a:r>
              <a:rPr lang="en-US" sz="2400">
                <a:solidFill>
                  <a:schemeClr val="tx1"/>
                </a:solidFill>
              </a:rPr>
              <a:t>    int nam;</a:t>
            </a:r>
          </a:p>
          <a:p>
            <a:pPr>
              <a:defRPr/>
            </a:pPr>
            <a:r>
              <a:rPr lang="en-US" sz="2400">
                <a:solidFill>
                  <a:schemeClr val="tx1"/>
                </a:solidFill>
              </a:rPr>
              <a:t>}  ns1, ns2;</a:t>
            </a:r>
            <a:endParaRPr lang="en-US">
              <a:solidFill>
                <a:schemeClr val="tx1"/>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pPr eaLnBrk="1" hangingPunct="1"/>
            <a:r>
              <a:rPr lang="en-US" smtClean="0">
                <a:latin typeface="Arial" charset="0"/>
                <a:cs typeface="Arial" charset="0"/>
              </a:rPr>
              <a:t>Truy nhập vào các trường</a:t>
            </a:r>
          </a:p>
        </p:txBody>
      </p:sp>
      <p:sp>
        <p:nvSpPr>
          <p:cNvPr id="23555"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E852C556-075E-4B1A-B694-DFD644757045}" type="slidenum">
              <a:rPr lang="en-US" smtClean="0"/>
              <a:pPr/>
              <a:t>18</a:t>
            </a:fld>
            <a:endParaRPr lang="en-US" smtClean="0"/>
          </a:p>
        </p:txBody>
      </p:sp>
      <p:sp>
        <p:nvSpPr>
          <p:cNvPr id="23556" name="Content Placeholder 2"/>
          <p:cNvSpPr>
            <a:spLocks noGrp="1"/>
          </p:cNvSpPr>
          <p:nvPr>
            <p:ph sz="quarter" idx="1"/>
          </p:nvPr>
        </p:nvSpPr>
        <p:spPr>
          <a:xfrm>
            <a:off x="457200" y="1219200"/>
            <a:ext cx="3810000" cy="4937125"/>
          </a:xfrm>
        </p:spPr>
        <p:txBody>
          <a:bodyPr/>
          <a:lstStyle/>
          <a:p>
            <a:pPr eaLnBrk="1" hangingPunct="1"/>
            <a:r>
              <a:rPr lang="en-US" smtClean="0"/>
              <a:t>Có 2 cách truy nhập:</a:t>
            </a:r>
          </a:p>
          <a:p>
            <a:pPr lvl="1" eaLnBrk="1" hangingPunct="1"/>
            <a:r>
              <a:rPr lang="en-US" smtClean="0"/>
              <a:t>Cách 1: dùng biến thông thường, sử dụng cú pháp “</a:t>
            </a:r>
            <a:r>
              <a:rPr lang="en-US" b="1" i="1" smtClean="0"/>
              <a:t>tên_biến.tên_trường</a:t>
            </a:r>
            <a:r>
              <a:rPr lang="en-US" smtClean="0"/>
              <a:t>”</a:t>
            </a:r>
          </a:p>
          <a:p>
            <a:pPr lvl="1" eaLnBrk="1" hangingPunct="1"/>
            <a:r>
              <a:rPr lang="en-US" smtClean="0"/>
              <a:t>Cách 2: dùng biến con trỏ, sử dụng cú pháp “</a:t>
            </a:r>
            <a:r>
              <a:rPr lang="en-US" b="1" i="1" smtClean="0"/>
              <a:t>tên_biến-&gt;tên_trường</a:t>
            </a:r>
            <a:r>
              <a:rPr lang="en-US" smtClean="0"/>
              <a:t>”</a:t>
            </a:r>
          </a:p>
        </p:txBody>
      </p:sp>
      <p:sp>
        <p:nvSpPr>
          <p:cNvPr id="5" name="Rounded Rectangle 4"/>
          <p:cNvSpPr/>
          <p:nvPr/>
        </p:nvSpPr>
        <p:spPr>
          <a:xfrm>
            <a:off x="4267200" y="1371600"/>
            <a:ext cx="4648200" cy="4191000"/>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defRPr/>
            </a:pPr>
            <a:r>
              <a:rPr lang="en-US" sz="2000" b="1">
                <a:solidFill>
                  <a:schemeClr val="tx1"/>
                </a:solidFill>
              </a:rPr>
              <a:t>typedef  struct </a:t>
            </a:r>
            <a:r>
              <a:rPr lang="en-US" sz="2000">
                <a:solidFill>
                  <a:schemeClr val="tx1"/>
                </a:solidFill>
              </a:rPr>
              <a:t> {</a:t>
            </a:r>
          </a:p>
          <a:p>
            <a:pPr>
              <a:defRPr/>
            </a:pPr>
            <a:r>
              <a:rPr lang="en-US" sz="2000">
                <a:solidFill>
                  <a:schemeClr val="tx1"/>
                </a:solidFill>
              </a:rPr>
              <a:t>    char  sohieu[30] ;</a:t>
            </a:r>
          </a:p>
          <a:p>
            <a:pPr>
              <a:defRPr/>
            </a:pPr>
            <a:r>
              <a:rPr lang="en-US" sz="2000">
                <a:solidFill>
                  <a:schemeClr val="tx1"/>
                </a:solidFill>
              </a:rPr>
              <a:t>    char  chuyennganh; </a:t>
            </a:r>
          </a:p>
          <a:p>
            <a:pPr>
              <a:defRPr/>
            </a:pPr>
            <a:r>
              <a:rPr lang="en-US" sz="2000">
                <a:solidFill>
                  <a:schemeClr val="tx1"/>
                </a:solidFill>
              </a:rPr>
              <a:t>    int  soluong;</a:t>
            </a:r>
          </a:p>
          <a:p>
            <a:pPr>
              <a:defRPr/>
            </a:pPr>
            <a:r>
              <a:rPr lang="en-US" sz="2000">
                <a:solidFill>
                  <a:schemeClr val="tx1"/>
                </a:solidFill>
              </a:rPr>
              <a:t>} lophoc ;</a:t>
            </a:r>
            <a:endParaRPr lang="en-US">
              <a:solidFill>
                <a:schemeClr val="tx1"/>
              </a:solidFill>
            </a:endParaRPr>
          </a:p>
          <a:p>
            <a:pPr>
              <a:defRPr/>
            </a:pPr>
            <a:r>
              <a:rPr lang="en-US" sz="2000">
                <a:solidFill>
                  <a:schemeClr val="tx1"/>
                </a:solidFill>
              </a:rPr>
              <a:t>lophoc  lh;</a:t>
            </a:r>
          </a:p>
          <a:p>
            <a:pPr>
              <a:defRPr/>
            </a:pPr>
            <a:r>
              <a:rPr lang="en-US" sz="2000">
                <a:solidFill>
                  <a:schemeClr val="tx1"/>
                </a:solidFill>
              </a:rPr>
              <a:t>lophoc * p = &amp; lh;</a:t>
            </a:r>
          </a:p>
          <a:p>
            <a:pPr>
              <a:defRPr/>
            </a:pPr>
            <a:endParaRPr lang="en-US" sz="2000">
              <a:solidFill>
                <a:schemeClr val="tx1"/>
              </a:solidFill>
            </a:endParaRPr>
          </a:p>
          <a:p>
            <a:pPr>
              <a:defRPr/>
            </a:pPr>
            <a:r>
              <a:rPr lang="en-US" sz="2000">
                <a:solidFill>
                  <a:schemeClr val="tx1"/>
                </a:solidFill>
              </a:rPr>
              <a:t>scanf(“%s”, </a:t>
            </a:r>
            <a:r>
              <a:rPr lang="en-US" sz="2000" b="1">
                <a:solidFill>
                  <a:schemeClr val="tx1"/>
                </a:solidFill>
              </a:rPr>
              <a:t>lh.sohieu</a:t>
            </a:r>
            <a:r>
              <a:rPr lang="en-US" sz="2000">
                <a:solidFill>
                  <a:schemeClr val="tx1"/>
                </a:solidFill>
              </a:rPr>
              <a:t>);</a:t>
            </a:r>
          </a:p>
          <a:p>
            <a:pPr>
              <a:defRPr/>
            </a:pPr>
            <a:r>
              <a:rPr lang="en-US" sz="2000">
                <a:solidFill>
                  <a:schemeClr val="tx1"/>
                </a:solidFill>
              </a:rPr>
              <a:t>scanf(“%c”, &amp;</a:t>
            </a:r>
            <a:r>
              <a:rPr lang="en-US" sz="2000" b="1">
                <a:solidFill>
                  <a:schemeClr val="tx1"/>
                </a:solidFill>
              </a:rPr>
              <a:t>p-&gt;chuyennganh</a:t>
            </a:r>
            <a:r>
              <a:rPr lang="en-US" sz="2000">
                <a:solidFill>
                  <a:schemeClr val="tx1"/>
                </a:solidFill>
              </a:rPr>
              <a:t>);</a:t>
            </a:r>
          </a:p>
          <a:p>
            <a:pPr>
              <a:defRPr/>
            </a:pPr>
            <a:r>
              <a:rPr lang="en-US" sz="2000">
                <a:solidFill>
                  <a:schemeClr val="tx1"/>
                </a:solidFill>
              </a:rPr>
              <a:t>scanf(“%d”, &amp;</a:t>
            </a:r>
            <a:r>
              <a:rPr lang="en-US" sz="2000" b="1">
                <a:solidFill>
                  <a:schemeClr val="tx1"/>
                </a:solidFill>
              </a:rPr>
              <a:t>p-&gt;soluong</a:t>
            </a:r>
            <a:r>
              <a:rPr lang="en-US" sz="2000">
                <a:solidFill>
                  <a:schemeClr val="tx1"/>
                </a:solidFill>
              </a:rPr>
              <a:t>);</a:t>
            </a:r>
          </a:p>
          <a:p>
            <a:pPr>
              <a:defRPr/>
            </a:pPr>
            <a:endParaRPr lang="en-US">
              <a:solidFill>
                <a:schemeClr val="tx1"/>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pPr eaLnBrk="1" hangingPunct="1"/>
            <a:r>
              <a:rPr lang="en-US" smtClean="0">
                <a:latin typeface="Arial" charset="0"/>
                <a:cs typeface="Arial" charset="0"/>
              </a:rPr>
              <a:t>Kiểu struct -  Gán giá trị</a:t>
            </a:r>
          </a:p>
        </p:txBody>
      </p:sp>
      <p:sp>
        <p:nvSpPr>
          <p:cNvPr id="24579"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88F3604E-CF79-42DC-AE22-0A4CFD5FF11A}" type="slidenum">
              <a:rPr lang="en-US" smtClean="0"/>
              <a:pPr/>
              <a:t>19</a:t>
            </a:fld>
            <a:endParaRPr lang="en-US" smtClean="0"/>
          </a:p>
        </p:txBody>
      </p:sp>
      <p:sp>
        <p:nvSpPr>
          <p:cNvPr id="24580" name="Content Placeholder 2"/>
          <p:cNvSpPr>
            <a:spLocks noGrp="1"/>
          </p:cNvSpPr>
          <p:nvPr>
            <p:ph sz="quarter" idx="1"/>
          </p:nvPr>
        </p:nvSpPr>
        <p:spPr>
          <a:xfrm>
            <a:off x="457200" y="1219200"/>
            <a:ext cx="8229600" cy="4937125"/>
          </a:xfrm>
        </p:spPr>
        <p:txBody>
          <a:bodyPr/>
          <a:lstStyle/>
          <a:p>
            <a:pPr eaLnBrk="1" hangingPunct="1"/>
            <a:r>
              <a:rPr lang="en-US" smtClean="0"/>
              <a:t>Hai biến cùng một kiểu struct có thể được gán cho nhau. Việc gán này sẽ cho thay cho việc gán lần lượt tất cả các trường của hai biến này cho nhau. </a:t>
            </a:r>
          </a:p>
          <a:p>
            <a:pPr eaLnBrk="1" hangingPunct="1">
              <a:buFont typeface="Arial" charset="0"/>
              <a:buNone/>
            </a:pPr>
            <a:endParaRPr lang="en-US" smtClean="0"/>
          </a:p>
          <a:p>
            <a:pPr eaLnBrk="1" hangingPunct="1">
              <a:buFont typeface="Arial" charset="0"/>
              <a:buNone/>
            </a:pPr>
            <a:r>
              <a:rPr lang="en-US" smtClean="0"/>
              <a:t>VD:</a:t>
            </a:r>
          </a:p>
        </p:txBody>
      </p:sp>
      <p:sp>
        <p:nvSpPr>
          <p:cNvPr id="5" name="Rounded Rectangle 4"/>
          <p:cNvSpPr/>
          <p:nvPr/>
        </p:nvSpPr>
        <p:spPr>
          <a:xfrm>
            <a:off x="4419600" y="3429000"/>
            <a:ext cx="4267200" cy="1524000"/>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a:solidFill>
                  <a:schemeClr val="tx1"/>
                </a:solidFill>
                <a:latin typeface="Arial" pitchFamily="34" charset="0"/>
                <a:cs typeface="Arial" pitchFamily="34" charset="0"/>
              </a:rPr>
              <a:t>lh1.sohieu = lh2.sohieu;</a:t>
            </a:r>
          </a:p>
          <a:p>
            <a:pPr>
              <a:defRPr/>
            </a:pPr>
            <a:r>
              <a:rPr lang="en-US">
                <a:solidFill>
                  <a:schemeClr val="tx1"/>
                </a:solidFill>
                <a:latin typeface="Arial" pitchFamily="34" charset="0"/>
                <a:cs typeface="Arial" pitchFamily="34" charset="0"/>
              </a:rPr>
              <a:t>lh1.chuyennganh=   lh2.chuyennganh;</a:t>
            </a:r>
          </a:p>
          <a:p>
            <a:pPr>
              <a:defRPr/>
            </a:pPr>
            <a:r>
              <a:rPr lang="en-US">
                <a:solidFill>
                  <a:schemeClr val="tx1"/>
                </a:solidFill>
                <a:latin typeface="Arial" pitchFamily="34" charset="0"/>
                <a:cs typeface="Arial" pitchFamily="34" charset="0"/>
              </a:rPr>
              <a:t>lh1.soluong = lh2.soluong;</a:t>
            </a:r>
          </a:p>
        </p:txBody>
      </p:sp>
      <p:sp>
        <p:nvSpPr>
          <p:cNvPr id="6" name="Left-Right Arrow 5"/>
          <p:cNvSpPr/>
          <p:nvPr/>
        </p:nvSpPr>
        <p:spPr>
          <a:xfrm>
            <a:off x="3124200" y="3962400"/>
            <a:ext cx="1143000" cy="228600"/>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Rounded Rectangle 6"/>
          <p:cNvSpPr/>
          <p:nvPr/>
        </p:nvSpPr>
        <p:spPr>
          <a:xfrm>
            <a:off x="762000" y="3505200"/>
            <a:ext cx="2133600" cy="1219200"/>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buFont typeface="Arial" charset="0"/>
              <a:buNone/>
              <a:defRPr/>
            </a:pPr>
            <a:r>
              <a:rPr lang="en-US">
                <a:solidFill>
                  <a:schemeClr val="tx1"/>
                </a:solidFill>
                <a:latin typeface="Arial" pitchFamily="34" charset="0"/>
                <a:cs typeface="Arial" pitchFamily="34" charset="0"/>
              </a:rPr>
              <a:t>lophoc lh1, lh2;</a:t>
            </a:r>
          </a:p>
          <a:p>
            <a:pPr>
              <a:buFont typeface="Arial" charset="0"/>
              <a:buNone/>
              <a:defRPr/>
            </a:pPr>
            <a:r>
              <a:rPr lang="en-US">
                <a:solidFill>
                  <a:schemeClr val="tx1"/>
                </a:solidFill>
                <a:latin typeface="Arial" pitchFamily="34" charset="0"/>
                <a:cs typeface="Arial" pitchFamily="34" charset="0"/>
              </a:rPr>
              <a:t>lh1=lh2; </a:t>
            </a:r>
          </a:p>
          <a:p>
            <a:pPr>
              <a:defRPr/>
            </a:pPr>
            <a:endParaRPr lang="en-US">
              <a:solidFill>
                <a:schemeClr val="tx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en-US" smtClean="0">
                <a:latin typeface="Arial" charset="0"/>
                <a:cs typeface="Arial" charset="0"/>
              </a:rPr>
              <a:t>Các kiểu dữ liệu có cấu trúc</a:t>
            </a:r>
          </a:p>
        </p:txBody>
      </p:sp>
      <p:sp>
        <p:nvSpPr>
          <p:cNvPr id="7171"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B9C7C22A-028F-41F9-82DA-BB4821D42FB2}" type="slidenum">
              <a:rPr lang="en-US" smtClean="0"/>
              <a:pPr/>
              <a:t>2</a:t>
            </a:fld>
            <a:endParaRPr lang="en-US" smtClean="0"/>
          </a:p>
        </p:txBody>
      </p:sp>
      <p:sp>
        <p:nvSpPr>
          <p:cNvPr id="7172" name="Content Placeholder 2"/>
          <p:cNvSpPr>
            <a:spLocks noGrp="1"/>
          </p:cNvSpPr>
          <p:nvPr>
            <p:ph sz="quarter" idx="1"/>
          </p:nvPr>
        </p:nvSpPr>
        <p:spPr>
          <a:xfrm>
            <a:off x="457200" y="1219200"/>
            <a:ext cx="8229600" cy="4937125"/>
          </a:xfrm>
        </p:spPr>
        <p:txBody>
          <a:bodyPr/>
          <a:lstStyle/>
          <a:p>
            <a:pPr eaLnBrk="1" hangingPunct="1"/>
            <a:r>
              <a:rPr lang="en-US" sz="2800" smtClean="0"/>
              <a:t>Kiểu liệt kê: </a:t>
            </a:r>
            <a:r>
              <a:rPr lang="en-US" sz="2800" b="1" smtClean="0"/>
              <a:t>enum</a:t>
            </a:r>
          </a:p>
          <a:p>
            <a:pPr eaLnBrk="1" hangingPunct="1"/>
            <a:r>
              <a:rPr lang="en-US" sz="2800" smtClean="0"/>
              <a:t>Kiểu bản ghi: </a:t>
            </a:r>
            <a:r>
              <a:rPr lang="en-US" sz="2800" b="1" smtClean="0"/>
              <a:t>struct</a:t>
            </a:r>
          </a:p>
          <a:p>
            <a:pPr eaLnBrk="1" hangingPunct="1"/>
            <a:r>
              <a:rPr lang="en-US" sz="2800" smtClean="0"/>
              <a:t>Kiểu hợp: </a:t>
            </a:r>
            <a:r>
              <a:rPr lang="en-US" sz="2800" b="1" smtClean="0"/>
              <a:t>union</a:t>
            </a:r>
          </a:p>
          <a:p>
            <a:pPr eaLnBrk="1" hangingPunct="1"/>
            <a:r>
              <a:rPr lang="en-US" sz="2800" smtClean="0"/>
              <a:t>Kiểu bản ghi có trường ở mức bit: </a:t>
            </a:r>
            <a:r>
              <a:rPr lang="en-US" sz="2800" b="1" smtClean="0"/>
              <a:t>bit field struct</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pPr eaLnBrk="1" hangingPunct="1"/>
            <a:r>
              <a:rPr lang="en-AU" smtClean="0">
                <a:latin typeface="Arial" charset="0"/>
                <a:cs typeface="Arial" charset="0"/>
              </a:rPr>
              <a:t>Ví dụ</a:t>
            </a:r>
          </a:p>
        </p:txBody>
      </p:sp>
      <p:sp>
        <p:nvSpPr>
          <p:cNvPr id="25603" name="Slide Number Placeholder 2"/>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EAAD143F-B30C-490F-B157-3B04F7D01440}" type="slidenum">
              <a:rPr lang="en-US" smtClean="0"/>
              <a:pPr/>
              <a:t>20</a:t>
            </a:fld>
            <a:endParaRPr lang="en-US" smtClean="0"/>
          </a:p>
        </p:txBody>
      </p:sp>
      <p:sp>
        <p:nvSpPr>
          <p:cNvPr id="25604" name="Content Placeholder 3"/>
          <p:cNvSpPr>
            <a:spLocks noGrp="1"/>
          </p:cNvSpPr>
          <p:nvPr>
            <p:ph sz="quarter" idx="1"/>
          </p:nvPr>
        </p:nvSpPr>
        <p:spPr>
          <a:xfrm>
            <a:off x="457200" y="1219200"/>
            <a:ext cx="8229600" cy="4937125"/>
          </a:xfrm>
        </p:spPr>
        <p:txBody>
          <a:bodyPr/>
          <a:lstStyle/>
          <a:p>
            <a:pPr eaLnBrk="1" hangingPunct="1"/>
            <a:r>
              <a:rPr lang="en-US" sz="2800" smtClean="0">
                <a:latin typeface="Arial" charset="0"/>
                <a:cs typeface="Arial" charset="0"/>
              </a:rPr>
              <a:t>Viết chương trình quản lý một danh sách nhân viên với các chức năng:</a:t>
            </a:r>
          </a:p>
          <a:p>
            <a:pPr lvl="1" eaLnBrk="1" hangingPunct="1"/>
            <a:r>
              <a:rPr lang="en-US" smtClean="0">
                <a:latin typeface="Arial" charset="0"/>
                <a:cs typeface="Arial" charset="0"/>
              </a:rPr>
              <a:t>Nhập vào một danh sách N nhân viên (N là hằng số cho trước)</a:t>
            </a:r>
          </a:p>
          <a:p>
            <a:pPr lvl="1" eaLnBrk="1" hangingPunct="1"/>
            <a:r>
              <a:rPr lang="en-US" smtClean="0">
                <a:latin typeface="Arial" charset="0"/>
                <a:cs typeface="Arial" charset="0"/>
              </a:rPr>
              <a:t>In ra nội dung danh sách đó</a:t>
            </a:r>
            <a:endParaRPr lang="en-AU"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pPr eaLnBrk="1" hangingPunct="1"/>
            <a:r>
              <a:rPr lang="en-US" sz="4000" smtClean="0">
                <a:latin typeface="Arial" charset="0"/>
                <a:cs typeface="Arial" charset="0"/>
              </a:rPr>
              <a:t>Ví dụ:</a:t>
            </a:r>
          </a:p>
        </p:txBody>
      </p:sp>
      <p:sp>
        <p:nvSpPr>
          <p:cNvPr id="26627"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7DD92127-D249-4E6E-9182-8A8DF6922193}" type="slidenum">
              <a:rPr lang="en-US" smtClean="0"/>
              <a:pPr/>
              <a:t>21</a:t>
            </a:fld>
            <a:endParaRPr lang="en-US" smtClean="0"/>
          </a:p>
        </p:txBody>
      </p:sp>
      <p:sp>
        <p:nvSpPr>
          <p:cNvPr id="26628" name="Content Placeholder 2"/>
          <p:cNvSpPr>
            <a:spLocks noGrp="1"/>
          </p:cNvSpPr>
          <p:nvPr>
            <p:ph sz="quarter" idx="1"/>
          </p:nvPr>
        </p:nvSpPr>
        <p:spPr>
          <a:xfrm>
            <a:off x="457200" y="1219200"/>
            <a:ext cx="4041775" cy="4937125"/>
          </a:xfrm>
        </p:spPr>
        <p:txBody>
          <a:bodyPr/>
          <a:lstStyle/>
          <a:p>
            <a:pPr eaLnBrk="1" hangingPunct="1">
              <a:buFont typeface="Arial" charset="0"/>
              <a:buNone/>
            </a:pPr>
            <a:r>
              <a:rPr lang="en-US" sz="1800" smtClean="0"/>
              <a:t>#include &lt;stdio.h&gt;</a:t>
            </a:r>
          </a:p>
          <a:p>
            <a:pPr eaLnBrk="1" hangingPunct="1">
              <a:buFont typeface="Arial" charset="0"/>
              <a:buNone/>
            </a:pPr>
            <a:r>
              <a:rPr lang="en-US" sz="1800" smtClean="0"/>
              <a:t>#define N 3</a:t>
            </a:r>
          </a:p>
          <a:p>
            <a:pPr eaLnBrk="1" hangingPunct="1">
              <a:buFont typeface="Arial" charset="0"/>
              <a:buNone/>
            </a:pPr>
            <a:r>
              <a:rPr lang="en-US" sz="1800" smtClean="0"/>
              <a:t>int main(){</a:t>
            </a:r>
          </a:p>
          <a:p>
            <a:pPr eaLnBrk="1" hangingPunct="1">
              <a:buFont typeface="Arial" charset="0"/>
              <a:buNone/>
            </a:pPr>
            <a:r>
              <a:rPr lang="en-US" sz="1800" smtClean="0"/>
              <a:t>	</a:t>
            </a:r>
            <a:r>
              <a:rPr lang="en-US" sz="1800" b="1" smtClean="0"/>
              <a:t>struct</a:t>
            </a:r>
            <a:r>
              <a:rPr lang="en-US" sz="1800" smtClean="0"/>
              <a:t> person {</a:t>
            </a:r>
          </a:p>
          <a:p>
            <a:pPr eaLnBrk="1" hangingPunct="1">
              <a:buFont typeface="Arial" charset="0"/>
              <a:buNone/>
            </a:pPr>
            <a:r>
              <a:rPr lang="en-US" sz="1800" smtClean="0"/>
              <a:t>	    char name[30];</a:t>
            </a:r>
          </a:p>
          <a:p>
            <a:pPr eaLnBrk="1" hangingPunct="1">
              <a:buFont typeface="Arial" charset="0"/>
              <a:buNone/>
            </a:pPr>
            <a:r>
              <a:rPr lang="en-US" sz="1800" smtClean="0"/>
              <a:t>	    int age;</a:t>
            </a:r>
          </a:p>
          <a:p>
            <a:pPr eaLnBrk="1" hangingPunct="1">
              <a:buFont typeface="Arial" charset="0"/>
              <a:buNone/>
            </a:pPr>
            <a:r>
              <a:rPr lang="en-US" sz="1800" smtClean="0"/>
              <a:t>	    char sex; //'M' for male </a:t>
            </a:r>
          </a:p>
          <a:p>
            <a:pPr eaLnBrk="1" hangingPunct="1">
              <a:buFont typeface="Arial" charset="0"/>
              <a:buNone/>
            </a:pPr>
            <a:r>
              <a:rPr lang="en-US" sz="1800" smtClean="0"/>
              <a:t>		        //and 'F' for female</a:t>
            </a:r>
          </a:p>
          <a:p>
            <a:pPr eaLnBrk="1" hangingPunct="1">
              <a:buFont typeface="Arial" charset="0"/>
              <a:buNone/>
            </a:pPr>
            <a:r>
              <a:rPr lang="en-US" sz="1800" smtClean="0"/>
              <a:t>	} ; //</a:t>
            </a:r>
            <a:r>
              <a:rPr lang="en-US" sz="1800" i="1" smtClean="0"/>
              <a:t>end struct</a:t>
            </a:r>
          </a:p>
          <a:p>
            <a:pPr eaLnBrk="1" hangingPunct="1">
              <a:buFont typeface="Arial" charset="0"/>
              <a:buNone/>
            </a:pPr>
            <a:r>
              <a:rPr lang="en-US" sz="1800" b="1" smtClean="0"/>
              <a:t>	struct </a:t>
            </a:r>
            <a:r>
              <a:rPr lang="en-US" sz="1800" smtClean="0"/>
              <a:t>person pList[N];</a:t>
            </a:r>
          </a:p>
          <a:p>
            <a:pPr eaLnBrk="1" hangingPunct="1">
              <a:buFont typeface="Arial" charset="0"/>
              <a:buNone/>
            </a:pPr>
            <a:r>
              <a:rPr lang="en-US" sz="1800" smtClean="0"/>
              <a:t>	int i;</a:t>
            </a:r>
          </a:p>
          <a:p>
            <a:pPr eaLnBrk="1" hangingPunct="1">
              <a:buFont typeface="Arial" charset="0"/>
              <a:buNone/>
            </a:pPr>
            <a:r>
              <a:rPr lang="en-US" sz="1800" smtClean="0"/>
              <a:t>	printf("Nhap danh sach nhan vien\n");</a:t>
            </a:r>
          </a:p>
          <a:p>
            <a:pPr eaLnBrk="1" hangingPunct="1">
              <a:buFont typeface="Arial" charset="0"/>
              <a:buNone/>
            </a:pPr>
            <a:r>
              <a:rPr lang="en-US" sz="1800" smtClean="0"/>
              <a:t>       for (i=0;i&lt;N;i++) {</a:t>
            </a:r>
          </a:p>
          <a:p>
            <a:pPr eaLnBrk="1" hangingPunct="1">
              <a:buFont typeface="Arial" charset="0"/>
              <a:buNone/>
            </a:pPr>
            <a:r>
              <a:rPr lang="en-US" sz="1800" smtClean="0"/>
              <a:t>	    printf("Nhan vien thu %d\n",i+1);</a:t>
            </a:r>
          </a:p>
          <a:p>
            <a:pPr eaLnBrk="1" hangingPunct="1">
              <a:buFont typeface="Arial" charset="0"/>
              <a:buNone/>
            </a:pPr>
            <a:endParaRPr lang="en-US" sz="1800" smtClean="0"/>
          </a:p>
          <a:p>
            <a:pPr eaLnBrk="1" hangingPunct="1">
              <a:buFont typeface="Arial" charset="0"/>
              <a:buNone/>
            </a:pPr>
            <a:r>
              <a:rPr lang="en-US" sz="1800" smtClean="0"/>
              <a:t>	</a:t>
            </a:r>
          </a:p>
        </p:txBody>
      </p:sp>
      <p:sp>
        <p:nvSpPr>
          <p:cNvPr id="6" name="Content Placeholder 5"/>
          <p:cNvSpPr>
            <a:spLocks noGrp="1"/>
          </p:cNvSpPr>
          <p:nvPr>
            <p:ph sz="quarter" idx="2"/>
          </p:nvPr>
        </p:nvSpPr>
        <p:spPr>
          <a:xfrm>
            <a:off x="4632325" y="1216025"/>
            <a:ext cx="4041775" cy="4937125"/>
          </a:xfrm>
        </p:spPr>
        <p:txBody>
          <a:bodyPr>
            <a:normAutofit fontScale="62500" lnSpcReduction="20000"/>
          </a:bodyPr>
          <a:lstStyle/>
          <a:p>
            <a:pPr marL="342900" indent="-342900" fontAlgn="auto">
              <a:spcBef>
                <a:spcPct val="20000"/>
              </a:spcBef>
              <a:spcAft>
                <a:spcPts val="0"/>
              </a:spcAft>
              <a:buFont typeface="Arial" charset="0"/>
              <a:buNone/>
              <a:defRPr/>
            </a:pPr>
            <a:r>
              <a:rPr lang="en-US" sz="2800" smtClean="0"/>
              <a:t>	    printf("Ten:");</a:t>
            </a:r>
          </a:p>
          <a:p>
            <a:pPr marL="342900" indent="-342900" fontAlgn="auto">
              <a:spcBef>
                <a:spcPct val="20000"/>
              </a:spcBef>
              <a:spcAft>
                <a:spcPts val="0"/>
              </a:spcAft>
              <a:buFont typeface="Arial" charset="0"/>
              <a:buNone/>
              <a:defRPr/>
            </a:pPr>
            <a:r>
              <a:rPr lang="en-US" sz="2800" smtClean="0"/>
              <a:t>	    scanf("%s",pList[i].name);</a:t>
            </a:r>
          </a:p>
          <a:p>
            <a:pPr marL="342900" indent="-342900" fontAlgn="auto">
              <a:spcBef>
                <a:spcPct val="20000"/>
              </a:spcBef>
              <a:spcAft>
                <a:spcPts val="0"/>
              </a:spcAft>
              <a:buFont typeface="Arial" charset="0"/>
              <a:buNone/>
              <a:defRPr/>
            </a:pPr>
            <a:r>
              <a:rPr lang="en-US" sz="2800" smtClean="0"/>
              <a:t>	    printf("Tuoi:");</a:t>
            </a:r>
          </a:p>
          <a:p>
            <a:pPr marL="342900" indent="-342900" fontAlgn="auto">
              <a:spcBef>
                <a:spcPct val="20000"/>
              </a:spcBef>
              <a:spcAft>
                <a:spcPts val="0"/>
              </a:spcAft>
              <a:buFont typeface="Arial" charset="0"/>
              <a:buNone/>
              <a:defRPr/>
            </a:pPr>
            <a:r>
              <a:rPr lang="en-US" sz="2800" smtClean="0"/>
              <a:t>	    scanf("%d",&amp;pList[i].age);</a:t>
            </a:r>
          </a:p>
          <a:p>
            <a:pPr marL="342900" indent="-342900" fontAlgn="auto">
              <a:spcBef>
                <a:spcPct val="20000"/>
              </a:spcBef>
              <a:spcAft>
                <a:spcPts val="0"/>
              </a:spcAft>
              <a:buFont typeface="Arial" charset="0"/>
              <a:buNone/>
              <a:defRPr/>
            </a:pPr>
            <a:r>
              <a:rPr lang="en-US" sz="2800" smtClean="0"/>
              <a:t>	    printf("Gioi tinh (M hoac F):");</a:t>
            </a:r>
          </a:p>
          <a:p>
            <a:pPr marL="342900" indent="-342900" fontAlgn="auto">
              <a:spcBef>
                <a:spcPct val="20000"/>
              </a:spcBef>
              <a:spcAft>
                <a:spcPts val="0"/>
              </a:spcAft>
              <a:buFont typeface="Arial" charset="0"/>
              <a:buNone/>
              <a:defRPr/>
            </a:pPr>
            <a:r>
              <a:rPr lang="en-US" sz="2800" smtClean="0"/>
              <a:t>	    scanf("%c",&amp;pList[i].sex);</a:t>
            </a:r>
          </a:p>
          <a:p>
            <a:pPr marL="342900" indent="-342900" fontAlgn="auto">
              <a:spcBef>
                <a:spcPct val="20000"/>
              </a:spcBef>
              <a:spcAft>
                <a:spcPts val="0"/>
              </a:spcAft>
              <a:buFont typeface="Arial" charset="0"/>
              <a:buNone/>
              <a:defRPr/>
            </a:pPr>
            <a:r>
              <a:rPr lang="en-US" sz="2800" smtClean="0"/>
              <a:t>	} //</a:t>
            </a:r>
            <a:r>
              <a:rPr lang="en-US" sz="2800" i="1" smtClean="0"/>
              <a:t>end for</a:t>
            </a:r>
          </a:p>
          <a:p>
            <a:pPr marL="342900" indent="-342900" fontAlgn="auto">
              <a:spcBef>
                <a:spcPct val="20000"/>
              </a:spcBef>
              <a:spcAft>
                <a:spcPts val="0"/>
              </a:spcAft>
              <a:buFont typeface="Arial" charset="0"/>
              <a:buNone/>
              <a:defRPr/>
            </a:pPr>
            <a:r>
              <a:rPr lang="en-US" sz="2800" smtClean="0"/>
              <a:t>//In danh sách ra màn hình</a:t>
            </a:r>
          </a:p>
          <a:p>
            <a:pPr marL="342900" indent="-342900" fontAlgn="auto">
              <a:spcBef>
                <a:spcPct val="20000"/>
              </a:spcBef>
              <a:spcAft>
                <a:spcPts val="0"/>
              </a:spcAft>
              <a:buFont typeface="Arial" charset="0"/>
              <a:buNone/>
              <a:defRPr/>
            </a:pPr>
            <a:r>
              <a:rPr lang="en-US" sz="2800" smtClean="0"/>
              <a:t>	printf("Ho ten   Tuoi   Gioi tinh\n");</a:t>
            </a:r>
          </a:p>
          <a:p>
            <a:pPr marL="342900" indent="-342900" fontAlgn="auto">
              <a:spcBef>
                <a:spcPct val="20000"/>
              </a:spcBef>
              <a:spcAft>
                <a:spcPts val="0"/>
              </a:spcAft>
              <a:buFont typeface="Arial" charset="0"/>
              <a:buNone/>
              <a:defRPr/>
            </a:pPr>
            <a:r>
              <a:rPr lang="en-US" sz="2800" smtClean="0"/>
              <a:t>	for (i=0;i&lt;N;i++){</a:t>
            </a:r>
          </a:p>
          <a:p>
            <a:pPr marL="342900" indent="-342900" fontAlgn="auto">
              <a:spcBef>
                <a:spcPct val="20000"/>
              </a:spcBef>
              <a:spcAft>
                <a:spcPts val="0"/>
              </a:spcAft>
              <a:buFont typeface="Arial" charset="0"/>
              <a:buNone/>
              <a:defRPr/>
            </a:pPr>
            <a:r>
              <a:rPr lang="en-US" sz="2800" smtClean="0"/>
              <a:t>	    printf("%s%d",pList[i].name,</a:t>
            </a:r>
          </a:p>
          <a:p>
            <a:pPr marL="342900" indent="-342900" fontAlgn="auto">
              <a:spcBef>
                <a:spcPct val="20000"/>
              </a:spcBef>
              <a:spcAft>
                <a:spcPts val="0"/>
              </a:spcAft>
              <a:buFont typeface="Arial" charset="0"/>
              <a:buNone/>
              <a:defRPr/>
            </a:pPr>
            <a:r>
              <a:rPr lang="en-US" sz="2800" smtClean="0"/>
              <a:t>                          pList[i].age);</a:t>
            </a:r>
          </a:p>
          <a:p>
            <a:pPr marL="342900" indent="-342900" fontAlgn="auto">
              <a:spcBef>
                <a:spcPct val="20000"/>
              </a:spcBef>
              <a:spcAft>
                <a:spcPts val="0"/>
              </a:spcAft>
              <a:buFont typeface="Arial" charset="0"/>
              <a:buNone/>
              <a:defRPr/>
            </a:pPr>
            <a:r>
              <a:rPr lang="en-US" sz="2800" smtClean="0"/>
              <a:t>	    if (pList[i].sex=='M') printf("Nam\n");</a:t>
            </a:r>
          </a:p>
          <a:p>
            <a:pPr marL="342900" indent="-342900" fontAlgn="auto">
              <a:spcBef>
                <a:spcPct val="20000"/>
              </a:spcBef>
              <a:spcAft>
                <a:spcPts val="0"/>
              </a:spcAft>
              <a:buFont typeface="Arial" charset="0"/>
              <a:buNone/>
              <a:defRPr/>
            </a:pPr>
            <a:r>
              <a:rPr lang="en-US" sz="2800" smtClean="0"/>
              <a:t>	    else printf("Nu\n");</a:t>
            </a:r>
          </a:p>
          <a:p>
            <a:pPr marL="342900" indent="-342900" fontAlgn="auto">
              <a:spcBef>
                <a:spcPct val="20000"/>
              </a:spcBef>
              <a:spcAft>
                <a:spcPts val="0"/>
              </a:spcAft>
              <a:buFont typeface="Arial" charset="0"/>
              <a:buNone/>
              <a:defRPr/>
            </a:pPr>
            <a:r>
              <a:rPr lang="en-US" sz="2800" smtClean="0"/>
              <a:t>	} //</a:t>
            </a:r>
            <a:r>
              <a:rPr lang="en-US" sz="2800" i="1" smtClean="0"/>
              <a:t>end for</a:t>
            </a:r>
          </a:p>
          <a:p>
            <a:pPr marL="342900" indent="-342900" fontAlgn="auto">
              <a:spcBef>
                <a:spcPct val="20000"/>
              </a:spcBef>
              <a:spcAft>
                <a:spcPts val="0"/>
              </a:spcAft>
              <a:buFont typeface="Arial" charset="0"/>
              <a:buNone/>
              <a:defRPr/>
            </a:pPr>
            <a:r>
              <a:rPr lang="en-US" sz="2800" smtClean="0"/>
              <a:t>} //</a:t>
            </a:r>
            <a:r>
              <a:rPr lang="en-US" sz="2800" i="1" smtClean="0"/>
              <a:t>end main</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normAutofit fontScale="90000"/>
          </a:bodyPr>
          <a:lstStyle/>
          <a:p>
            <a:pPr eaLnBrk="1" fontAlgn="auto" hangingPunct="1">
              <a:spcAft>
                <a:spcPts val="0"/>
              </a:spcAft>
              <a:defRPr/>
            </a:pPr>
            <a:r>
              <a:rPr lang="en-US" sz="4000" smtClean="0">
                <a:latin typeface="Arial" charset="0"/>
                <a:cs typeface="Arial" charset="0"/>
              </a:rPr>
              <a:t>Các cấu trúc tiết kiệm kích thước lưu trữ</a:t>
            </a:r>
          </a:p>
        </p:txBody>
      </p:sp>
      <p:sp>
        <p:nvSpPr>
          <p:cNvPr id="27651"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0FE1B27F-11F5-49B3-B857-80635001E744}" type="slidenum">
              <a:rPr lang="en-US" smtClean="0"/>
              <a:pPr/>
              <a:t>22</a:t>
            </a:fld>
            <a:endParaRPr lang="en-US" smtClean="0"/>
          </a:p>
        </p:txBody>
      </p:sp>
      <p:sp>
        <p:nvSpPr>
          <p:cNvPr id="27652" name="Content Placeholder 2"/>
          <p:cNvSpPr>
            <a:spLocks noGrp="1"/>
          </p:cNvSpPr>
          <p:nvPr>
            <p:ph sz="quarter" idx="1"/>
          </p:nvPr>
        </p:nvSpPr>
        <p:spPr>
          <a:xfrm>
            <a:off x="457200" y="1219200"/>
            <a:ext cx="8229600" cy="4937125"/>
          </a:xfrm>
        </p:spPr>
        <p:txBody>
          <a:bodyPr/>
          <a:lstStyle/>
          <a:p>
            <a:pPr eaLnBrk="1" hangingPunct="1"/>
            <a:r>
              <a:rPr lang="en-US" smtClean="0"/>
              <a:t>Cấu trúc </a:t>
            </a:r>
            <a:r>
              <a:rPr lang="en-US" b="1" smtClean="0"/>
              <a:t>union</a:t>
            </a:r>
            <a:r>
              <a:rPr lang="en-US" smtClean="0"/>
              <a:t>: về ý nghĩa sử dụng thì tương tự như cấu trúc struct. Tuy nhiên, ở mỗi thời điểm trong chương trình thì chỉ dùng đến một trường trong số tất cả các trường, vì kích thước lưu trữ chỉ đủ để lưu trữ cho một trường</a:t>
            </a:r>
          </a:p>
          <a:p>
            <a:pPr eaLnBrk="1" hangingPunct="1"/>
            <a:r>
              <a:rPr lang="en-US" smtClean="0"/>
              <a:t>Cấu trúc </a:t>
            </a:r>
            <a:r>
              <a:rPr lang="en-US" b="1" smtClean="0"/>
              <a:t>bit field</a:t>
            </a:r>
            <a:r>
              <a:rPr lang="en-US" smtClean="0"/>
              <a:t>: chính là cấu trúc struct, nhưng các trường có thể khai báo kích thước lưu trữ đến mức bit (1 hoặc nhiều bit).</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pPr eaLnBrk="1" hangingPunct="1"/>
            <a:r>
              <a:rPr lang="en-US" smtClean="0">
                <a:latin typeface="Arial" charset="0"/>
                <a:cs typeface="Arial" charset="0"/>
              </a:rPr>
              <a:t>Tóm tắt</a:t>
            </a:r>
          </a:p>
        </p:txBody>
      </p:sp>
      <p:sp>
        <p:nvSpPr>
          <p:cNvPr id="28675"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EC40E52B-FB7C-44DE-A373-720FA7705380}" type="slidenum">
              <a:rPr lang="en-US" smtClean="0"/>
              <a:pPr/>
              <a:t>23</a:t>
            </a:fld>
            <a:endParaRPr lang="en-US" smtClean="0"/>
          </a:p>
        </p:txBody>
      </p:sp>
      <p:sp>
        <p:nvSpPr>
          <p:cNvPr id="28676" name="Content Placeholder 2"/>
          <p:cNvSpPr>
            <a:spLocks noGrp="1"/>
          </p:cNvSpPr>
          <p:nvPr>
            <p:ph sz="quarter" idx="1"/>
          </p:nvPr>
        </p:nvSpPr>
        <p:spPr>
          <a:xfrm>
            <a:off x="457200" y="1219200"/>
            <a:ext cx="8229600" cy="4937125"/>
          </a:xfrm>
        </p:spPr>
        <p:txBody>
          <a:bodyPr/>
          <a:lstStyle/>
          <a:p>
            <a:pPr eaLnBrk="1" hangingPunct="1">
              <a:buFont typeface="Arial" charset="0"/>
              <a:buNone/>
            </a:pPr>
            <a:r>
              <a:rPr lang="en-US" smtClean="0">
                <a:latin typeface="Arial" charset="0"/>
                <a:cs typeface="Arial" charset="0"/>
              </a:rPr>
              <a:t>Các kiểu dữ liệu có cấu trúc trong C</a:t>
            </a:r>
          </a:p>
          <a:p>
            <a:pPr lvl="1" eaLnBrk="1" hangingPunct="1"/>
            <a:r>
              <a:rPr lang="en-US" b="1" smtClean="0"/>
              <a:t>enum</a:t>
            </a:r>
          </a:p>
          <a:p>
            <a:pPr lvl="1" eaLnBrk="1" hangingPunct="1"/>
            <a:r>
              <a:rPr lang="en-US" b="1" smtClean="0"/>
              <a:t>struct</a:t>
            </a:r>
          </a:p>
          <a:p>
            <a:pPr lvl="1" eaLnBrk="1" hangingPunct="1"/>
            <a:r>
              <a:rPr lang="en-US" b="1" smtClean="0"/>
              <a:t>union</a:t>
            </a:r>
          </a:p>
          <a:p>
            <a:pPr lvl="1" eaLnBrk="1" hangingPunct="1"/>
            <a:r>
              <a:rPr lang="en-US" b="1" smtClean="0"/>
              <a:t>bit field</a:t>
            </a:r>
          </a:p>
          <a:p>
            <a:pPr lvl="1" eaLnBrk="1" hangingPunct="1"/>
            <a:endParaRPr lang="en-US" b="1" smtClean="0"/>
          </a:p>
          <a:p>
            <a:pPr lvl="1" algn="ctr" eaLnBrk="1" hangingPunct="1">
              <a:buFont typeface="Wingdings 3" pitchFamily="18" charset="2"/>
              <a:buNone/>
            </a:pPr>
            <a:r>
              <a:rPr lang="en-US" sz="3200" b="1" i="1" smtClean="0"/>
              <a:t>Cảm ơn!</a:t>
            </a:r>
          </a:p>
          <a:p>
            <a:pPr lvl="1" eaLnBrk="1" hangingPunct="1"/>
            <a:endParaRPr lang="en-US"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pPr eaLnBrk="1" hangingPunct="1"/>
            <a:r>
              <a:rPr lang="en-US" smtClean="0">
                <a:latin typeface="Arial" charset="0"/>
                <a:cs typeface="Arial" charset="0"/>
              </a:rPr>
              <a:t>Bài tập</a:t>
            </a:r>
          </a:p>
        </p:txBody>
      </p:sp>
      <p:sp>
        <p:nvSpPr>
          <p:cNvPr id="29699"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B522524C-7B19-494E-8BE6-8146B38E6CEA}" type="slidenum">
              <a:rPr lang="en-US" smtClean="0"/>
              <a:pPr/>
              <a:t>24</a:t>
            </a:fld>
            <a:endParaRPr lang="en-US" smtClean="0"/>
          </a:p>
        </p:txBody>
      </p:sp>
      <p:sp>
        <p:nvSpPr>
          <p:cNvPr id="29700" name="Content Placeholder 2"/>
          <p:cNvSpPr>
            <a:spLocks noGrp="1"/>
          </p:cNvSpPr>
          <p:nvPr>
            <p:ph sz="quarter" idx="1"/>
          </p:nvPr>
        </p:nvSpPr>
        <p:spPr>
          <a:xfrm>
            <a:off x="457200" y="1219200"/>
            <a:ext cx="8229600" cy="4937125"/>
          </a:xfrm>
        </p:spPr>
        <p:txBody>
          <a:bodyPr/>
          <a:lstStyle/>
          <a:p>
            <a:pPr eaLnBrk="1" hangingPunct="1"/>
            <a:r>
              <a:rPr lang="en-US" sz="2800" b="1" smtClean="0"/>
              <a:t>Bài 1</a:t>
            </a:r>
            <a:r>
              <a:rPr lang="en-US" sz="2800" smtClean="0"/>
              <a:t>: Viết chương trình giải một phương trình bậc 2, với các thông số của phương trình (gồm các hệ số, số nghiệm và giá trị mỗi nghiệm) được đưa vào trong cấu trúc </a:t>
            </a:r>
            <a:r>
              <a:rPr lang="en-US" sz="2800" b="1" smtClean="0"/>
              <a:t>struct</a:t>
            </a:r>
            <a:r>
              <a:rPr lang="en-US" sz="2800" smtClean="0"/>
              <a:t>. Yêu cầu chương trình:</a:t>
            </a:r>
          </a:p>
          <a:p>
            <a:pPr lvl="1" eaLnBrk="1" hangingPunct="1"/>
            <a:r>
              <a:rPr lang="en-US" sz="2400" smtClean="0"/>
              <a:t>Nhập ba hệ số a,b,c từ bàn phím (với a ≠ 0)</a:t>
            </a:r>
          </a:p>
          <a:p>
            <a:pPr lvl="1" eaLnBrk="1" hangingPunct="1"/>
            <a:r>
              <a:rPr lang="en-US" sz="2400" smtClean="0"/>
              <a:t>In ra màn hình số nghiệm và giá trị mỗi nghiệm</a:t>
            </a:r>
          </a:p>
          <a:p>
            <a:pPr eaLnBrk="1" hangingPunct="1"/>
            <a:r>
              <a:rPr lang="en-US" sz="2800" b="1" smtClean="0"/>
              <a:t>Bài 2</a:t>
            </a:r>
            <a:r>
              <a:rPr lang="en-US" sz="2800" smtClean="0"/>
              <a:t>: Mở rộng bài 1 thêm khả năng kiểm tra sự hợp lệ của dữ liệu nhập vào (với a phải ≠ 0), và cho phép giải nhiều PTB 2.</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pPr eaLnBrk="1" hangingPunct="1"/>
            <a:r>
              <a:rPr lang="en-US" smtClean="0">
                <a:latin typeface="Arial" charset="0"/>
                <a:cs typeface="Arial" charset="0"/>
              </a:rPr>
              <a:t>Bài tập</a:t>
            </a:r>
          </a:p>
        </p:txBody>
      </p:sp>
      <p:sp>
        <p:nvSpPr>
          <p:cNvPr id="30723"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B1EC3F22-B0D8-4B37-8CA0-532171B0630B}" type="slidenum">
              <a:rPr lang="en-US" smtClean="0"/>
              <a:pPr/>
              <a:t>25</a:t>
            </a:fld>
            <a:endParaRPr lang="en-US" smtClean="0"/>
          </a:p>
        </p:txBody>
      </p:sp>
      <p:sp>
        <p:nvSpPr>
          <p:cNvPr id="30724" name="Content Placeholder 2"/>
          <p:cNvSpPr>
            <a:spLocks noGrp="1"/>
          </p:cNvSpPr>
          <p:nvPr>
            <p:ph sz="quarter" idx="1"/>
          </p:nvPr>
        </p:nvSpPr>
        <p:spPr>
          <a:xfrm>
            <a:off x="457200" y="1219200"/>
            <a:ext cx="8229600" cy="4937125"/>
          </a:xfrm>
        </p:spPr>
        <p:txBody>
          <a:bodyPr/>
          <a:lstStyle/>
          <a:p>
            <a:pPr eaLnBrk="1" hangingPunct="1"/>
            <a:r>
              <a:rPr lang="en-US" sz="2800" b="1" smtClean="0"/>
              <a:t>Bài 3</a:t>
            </a:r>
            <a:r>
              <a:rPr lang="en-US" sz="2800" smtClean="0"/>
              <a:t>: Viết chương trình xây dựng kiểu số phức dùng cấu trúc struct, và cho phép thực hiện các thao tác cơ bản +,-,*,/ hai số phức. Yêu cầu chương trình:</a:t>
            </a:r>
          </a:p>
          <a:p>
            <a:pPr lvl="1" eaLnBrk="1" hangingPunct="1"/>
            <a:r>
              <a:rPr lang="en-US" sz="2400" smtClean="0"/>
              <a:t>Nhập 2 số phức a và b từ bàn phím</a:t>
            </a:r>
          </a:p>
          <a:p>
            <a:pPr lvl="1" eaLnBrk="1" hangingPunct="1"/>
            <a:r>
              <a:rPr lang="en-US" sz="2400" smtClean="0"/>
              <a:t>In ra nội dung của a và b, đồng thời a+b,a-b,a*b và a/b.</a:t>
            </a:r>
          </a:p>
          <a:p>
            <a:pPr eaLnBrk="1" hangingPunct="1"/>
            <a:r>
              <a:rPr lang="en-US" sz="2800" b="1" smtClean="0"/>
              <a:t>Bài 4</a:t>
            </a:r>
            <a:r>
              <a:rPr lang="en-US" sz="2800" smtClean="0"/>
              <a:t>: Viết chương trình tính tổng một dãy N số phức có giá trị được nhập từ bàn phím.</a:t>
            </a:r>
            <a:endParaRPr lang="en-US" smtClean="0"/>
          </a:p>
          <a:p>
            <a:pPr lvl="1" eaLnBrk="1" hangingPunct="1"/>
            <a:endParaRPr lang="en-US" smtClean="0"/>
          </a:p>
          <a:p>
            <a:pPr lvl="1" eaLnBrk="1" hangingPunct="1"/>
            <a:endParaRPr lang="en-US"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eaLnBrk="1" hangingPunct="1"/>
            <a:r>
              <a:rPr lang="en-US" smtClean="0">
                <a:latin typeface="Arial" charset="0"/>
                <a:cs typeface="Arial" charset="0"/>
              </a:rPr>
              <a:t>Kiểu enum</a:t>
            </a:r>
          </a:p>
        </p:txBody>
      </p:sp>
      <p:sp>
        <p:nvSpPr>
          <p:cNvPr id="8195"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CC95F35B-8B71-449E-B175-44DDB7CE6026}" type="slidenum">
              <a:rPr lang="en-US" smtClean="0"/>
              <a:pPr/>
              <a:t>3</a:t>
            </a:fld>
            <a:endParaRPr lang="en-US" smtClean="0"/>
          </a:p>
        </p:txBody>
      </p:sp>
      <p:sp>
        <p:nvSpPr>
          <p:cNvPr id="8196" name="Content Placeholder 2"/>
          <p:cNvSpPr>
            <a:spLocks noGrp="1"/>
          </p:cNvSpPr>
          <p:nvPr>
            <p:ph sz="quarter" idx="1"/>
          </p:nvPr>
        </p:nvSpPr>
        <p:spPr>
          <a:xfrm>
            <a:off x="457200" y="1219200"/>
            <a:ext cx="8229600" cy="4937125"/>
          </a:xfrm>
        </p:spPr>
        <p:txBody>
          <a:bodyPr/>
          <a:lstStyle/>
          <a:p>
            <a:pPr eaLnBrk="1" hangingPunct="1"/>
            <a:r>
              <a:rPr lang="en-US" sz="2800" b="1" smtClean="0"/>
              <a:t>Ý nghĩa</a:t>
            </a:r>
            <a:r>
              <a:rPr lang="en-US" sz="2800" smtClean="0"/>
              <a:t>: là kiểu dữ liệu mà miền giá trị của nó là một số giá trị mà ta muốn và có thể liệt kê ra.</a:t>
            </a:r>
          </a:p>
          <a:p>
            <a:pPr eaLnBrk="1" hangingPunct="1">
              <a:buFont typeface="Arial" charset="0"/>
              <a:buNone/>
            </a:pPr>
            <a:r>
              <a:rPr lang="en-US" sz="2400" i="1" u="sng" smtClean="0"/>
              <a:t>VD</a:t>
            </a:r>
            <a:r>
              <a:rPr lang="en-US" sz="2400" i="1" smtClean="0"/>
              <a:t>: các giá trị logic (true, false), các ngày trong một tuần, các mức tính thuế thu nhập,v.v</a:t>
            </a:r>
          </a:p>
          <a:p>
            <a:pPr eaLnBrk="1" hangingPunct="1"/>
            <a:r>
              <a:rPr lang="en-US" sz="2800" b="1" smtClean="0"/>
              <a:t>Các thao tác cơ bản</a:t>
            </a:r>
            <a:r>
              <a:rPr lang="en-US" sz="2800" smtClean="0"/>
              <a:t>:</a:t>
            </a:r>
          </a:p>
          <a:p>
            <a:pPr lvl="1" eaLnBrk="1" hangingPunct="1"/>
            <a:r>
              <a:rPr lang="en-US" sz="2400" smtClean="0"/>
              <a:t>Định nghĩa: tạo ra một kiểu dữ liệu mới trước khi khai báo sử dụng</a:t>
            </a:r>
          </a:p>
          <a:p>
            <a:pPr lvl="1" eaLnBrk="1" hangingPunct="1"/>
            <a:r>
              <a:rPr lang="en-US" sz="2400" smtClean="0"/>
              <a:t>Khai báo: khai báo các biến kiểu enum đã được định nghĩa ở trên</a:t>
            </a:r>
          </a:p>
          <a:p>
            <a:pPr lvl="1" eaLnBrk="1" hangingPunct="1"/>
            <a:r>
              <a:rPr lang="en-US" sz="2400" smtClean="0"/>
              <a:t>Gán giá trị: cập nhật giá trị cho biến kiểu enum</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eaLnBrk="1" hangingPunct="1"/>
            <a:r>
              <a:rPr lang="en-US" smtClean="0">
                <a:latin typeface="Arial" charset="0"/>
                <a:cs typeface="Arial" charset="0"/>
              </a:rPr>
              <a:t>Kiểu enum – Định nghĩa</a:t>
            </a:r>
          </a:p>
        </p:txBody>
      </p:sp>
      <p:sp>
        <p:nvSpPr>
          <p:cNvPr id="9219"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FA5000A7-F11C-48FB-B53A-63BB68BCD0E8}" type="slidenum">
              <a:rPr lang="en-US" smtClean="0"/>
              <a:pPr/>
              <a:t>4</a:t>
            </a:fld>
            <a:endParaRPr lang="en-US" smtClean="0"/>
          </a:p>
        </p:txBody>
      </p:sp>
      <p:sp>
        <p:nvSpPr>
          <p:cNvPr id="9220" name="Content Placeholder 2"/>
          <p:cNvSpPr>
            <a:spLocks noGrp="1"/>
          </p:cNvSpPr>
          <p:nvPr>
            <p:ph sz="quarter" idx="1"/>
          </p:nvPr>
        </p:nvSpPr>
        <p:spPr>
          <a:xfrm>
            <a:off x="457200" y="1219200"/>
            <a:ext cx="8229600" cy="4937125"/>
          </a:xfrm>
        </p:spPr>
        <p:txBody>
          <a:bodyPr/>
          <a:lstStyle/>
          <a:p>
            <a:pPr eaLnBrk="1" hangingPunct="1"/>
            <a:r>
              <a:rPr lang="en-US" sz="2800" b="1" smtClean="0"/>
              <a:t>Cách định nghĩa</a:t>
            </a:r>
            <a:r>
              <a:rPr lang="en-US" sz="2800" smtClean="0"/>
              <a:t>: Kiểu liệt kê được định nghĩa với từ khóa </a:t>
            </a:r>
            <a:r>
              <a:rPr lang="en-US" sz="2800" b="1" smtClean="0"/>
              <a:t>enum</a:t>
            </a:r>
            <a:r>
              <a:rPr lang="en-US" sz="2800" smtClean="0"/>
              <a:t>, và có hai cách có thể được dùng để định nghĩa: </a:t>
            </a:r>
          </a:p>
          <a:p>
            <a:pPr lvl="1" eaLnBrk="1" hangingPunct="1"/>
            <a:r>
              <a:rPr lang="en-US" sz="2400" smtClean="0"/>
              <a:t>Cách 1: không cần dùng từ khóa </a:t>
            </a:r>
            <a:r>
              <a:rPr lang="en-US" sz="2400" b="1" smtClean="0"/>
              <a:t>typedef</a:t>
            </a:r>
            <a:r>
              <a:rPr lang="en-US" sz="2400" smtClean="0"/>
              <a:t> và </a:t>
            </a:r>
          </a:p>
          <a:p>
            <a:pPr lvl="1" eaLnBrk="1" hangingPunct="1"/>
            <a:r>
              <a:rPr lang="en-US" sz="2400" smtClean="0"/>
              <a:t>Cách 2: có sử dụng từ khóa </a:t>
            </a:r>
            <a:r>
              <a:rPr lang="en-US" sz="2400" b="1" smtClean="0"/>
              <a:t>typedef</a:t>
            </a:r>
            <a:r>
              <a:rPr lang="en-US" sz="2400" smtClean="0"/>
              <a:t>  này. </a:t>
            </a:r>
            <a:endParaRPr lang="en-US" smtClean="0"/>
          </a:p>
          <a:p>
            <a:pPr eaLnBrk="1" hangingPunct="1">
              <a:buFont typeface="Wingdings 3" pitchFamily="18" charset="2"/>
              <a:buNone/>
            </a:pPr>
            <a:endParaRPr lang="en-US"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US" smtClean="0">
                <a:latin typeface="Arial" charset="0"/>
                <a:cs typeface="Arial" charset="0"/>
              </a:rPr>
              <a:t>Kiểu enum – Định nghĩa</a:t>
            </a:r>
          </a:p>
        </p:txBody>
      </p:sp>
      <p:sp>
        <p:nvSpPr>
          <p:cNvPr id="10243"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96B6B998-20E5-493E-AD0A-726E9DC1E545}" type="slidenum">
              <a:rPr lang="en-US" smtClean="0"/>
              <a:pPr/>
              <a:t>5</a:t>
            </a:fld>
            <a:endParaRPr lang="en-US" smtClean="0"/>
          </a:p>
        </p:txBody>
      </p:sp>
      <p:sp>
        <p:nvSpPr>
          <p:cNvPr id="10244" name="Content Placeholder 2"/>
          <p:cNvSpPr>
            <a:spLocks noGrp="1"/>
          </p:cNvSpPr>
          <p:nvPr>
            <p:ph sz="quarter" idx="1"/>
          </p:nvPr>
        </p:nvSpPr>
        <p:spPr>
          <a:xfrm>
            <a:off x="457200" y="1219200"/>
            <a:ext cx="8229600" cy="4937125"/>
          </a:xfrm>
        </p:spPr>
        <p:txBody>
          <a:bodyPr/>
          <a:lstStyle/>
          <a:p>
            <a:pPr eaLnBrk="1" hangingPunct="1"/>
            <a:r>
              <a:rPr lang="en-US" sz="2400" b="1" smtClean="0"/>
              <a:t>Cách 1:</a:t>
            </a:r>
            <a:r>
              <a:rPr lang="en-US" sz="2400" smtClean="0"/>
              <a:t> không dùng từ khóa </a:t>
            </a:r>
            <a:r>
              <a:rPr lang="en-US" sz="2400" b="1" smtClean="0"/>
              <a:t>typedef</a:t>
            </a:r>
            <a:r>
              <a:rPr lang="en-US" sz="2400" smtClean="0"/>
              <a:t>.</a:t>
            </a:r>
          </a:p>
          <a:p>
            <a:pPr eaLnBrk="1" hangingPunct="1">
              <a:buFont typeface="Arial" charset="0"/>
              <a:buNone/>
            </a:pPr>
            <a:r>
              <a:rPr lang="en-US" sz="2400" smtClean="0"/>
              <a:t>	</a:t>
            </a:r>
            <a:r>
              <a:rPr lang="en-US" sz="2400" b="1" smtClean="0"/>
              <a:t>enum</a:t>
            </a:r>
            <a:r>
              <a:rPr lang="en-US" sz="2400" smtClean="0"/>
              <a:t>  tên_kiểu {phần_tử_1, phần_tử_2, …, phần_tử_N};</a:t>
            </a:r>
          </a:p>
          <a:p>
            <a:pPr eaLnBrk="1" hangingPunct="1">
              <a:buFont typeface="Arial" charset="0"/>
              <a:buNone/>
            </a:pPr>
            <a:endParaRPr lang="en-US" sz="2400" smtClean="0"/>
          </a:p>
          <a:p>
            <a:pPr eaLnBrk="1" hangingPunct="1">
              <a:buFont typeface="Arial" charset="0"/>
              <a:buNone/>
            </a:pPr>
            <a:r>
              <a:rPr lang="en-US" sz="2400" smtClean="0"/>
              <a:t>VD: </a:t>
            </a:r>
          </a:p>
          <a:p>
            <a:pPr eaLnBrk="1" hangingPunct="1">
              <a:buFont typeface="Arial" charset="0"/>
              <a:buNone/>
            </a:pPr>
            <a:r>
              <a:rPr lang="en-US" sz="2400" smtClean="0"/>
              <a:t>	</a:t>
            </a:r>
            <a:r>
              <a:rPr lang="en-US" sz="2400" b="1" smtClean="0"/>
              <a:t>enum</a:t>
            </a:r>
            <a:r>
              <a:rPr lang="en-US" sz="2400" smtClean="0"/>
              <a:t>  ngayTrongTuan {ThuHai, ThuBa, ThuTu, ThuNam, ThuSau, ThuBay, ChuNhat};</a:t>
            </a:r>
          </a:p>
          <a:p>
            <a:pPr eaLnBrk="1" hangingPunct="1">
              <a:buFont typeface="Arial" charset="0"/>
              <a:buNone/>
            </a:pPr>
            <a:r>
              <a:rPr lang="en-US" sz="2400" smtClean="0"/>
              <a:t>	</a:t>
            </a:r>
            <a:r>
              <a:rPr lang="en-US" sz="2400" b="1" smtClean="0"/>
              <a:t>enum</a:t>
            </a:r>
            <a:r>
              <a:rPr lang="en-US" sz="2400" smtClean="0"/>
              <a:t>  gioitinh  {Nam, Nu};</a:t>
            </a:r>
          </a:p>
          <a:p>
            <a:pPr eaLnBrk="1" hangingPunct="1">
              <a:buFont typeface="Arial" charset="0"/>
              <a:buNone/>
            </a:pPr>
            <a:r>
              <a:rPr lang="en-US" sz="2000" smtClean="0"/>
              <a:t> </a:t>
            </a:r>
          </a:p>
          <a:p>
            <a:pPr eaLnBrk="1" hangingPunct="1"/>
            <a:endParaRPr lang="en-US"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r>
              <a:rPr lang="en-US" smtClean="0">
                <a:latin typeface="Arial" charset="0"/>
                <a:cs typeface="Arial" charset="0"/>
              </a:rPr>
              <a:t>Kiểu enum – Định nghĩa</a:t>
            </a:r>
            <a:endParaRPr lang="en-AU" smtClean="0">
              <a:latin typeface="Arial" charset="0"/>
              <a:cs typeface="Arial" charset="0"/>
            </a:endParaRPr>
          </a:p>
        </p:txBody>
      </p:sp>
      <p:sp>
        <p:nvSpPr>
          <p:cNvPr id="11267" name="Slide Number Placeholder 2"/>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9441BF31-7F11-4830-B306-81463130A7D9}" type="slidenum">
              <a:rPr lang="en-US" smtClean="0"/>
              <a:pPr/>
              <a:t>6</a:t>
            </a:fld>
            <a:endParaRPr lang="en-US" smtClean="0"/>
          </a:p>
        </p:txBody>
      </p:sp>
      <p:sp>
        <p:nvSpPr>
          <p:cNvPr id="11268" name="Content Placeholder 3"/>
          <p:cNvSpPr>
            <a:spLocks noGrp="1"/>
          </p:cNvSpPr>
          <p:nvPr>
            <p:ph sz="quarter" idx="1"/>
          </p:nvPr>
        </p:nvSpPr>
        <p:spPr>
          <a:xfrm>
            <a:off x="457200" y="1219200"/>
            <a:ext cx="8229600" cy="4937125"/>
          </a:xfrm>
        </p:spPr>
        <p:txBody>
          <a:bodyPr/>
          <a:lstStyle/>
          <a:p>
            <a:pPr eaLnBrk="1" hangingPunct="1"/>
            <a:r>
              <a:rPr lang="en-US" sz="2800" b="1" smtClean="0"/>
              <a:t>Cách 2:</a:t>
            </a:r>
            <a:r>
              <a:rPr lang="en-US" sz="2800" smtClean="0"/>
              <a:t> sử dụng từ khóa </a:t>
            </a:r>
            <a:r>
              <a:rPr lang="en-US" sz="2800" b="1" smtClean="0"/>
              <a:t>typedef</a:t>
            </a:r>
            <a:r>
              <a:rPr lang="en-US" sz="2800" smtClean="0"/>
              <a:t>.</a:t>
            </a:r>
          </a:p>
          <a:p>
            <a:pPr eaLnBrk="1" hangingPunct="1">
              <a:buFont typeface="Arial" charset="0"/>
              <a:buNone/>
            </a:pPr>
            <a:r>
              <a:rPr lang="en-US" sz="2800" smtClean="0"/>
              <a:t>	</a:t>
            </a:r>
            <a:r>
              <a:rPr lang="en-US" sz="2800" b="1" smtClean="0"/>
              <a:t>typedef</a:t>
            </a:r>
            <a:r>
              <a:rPr lang="en-US" sz="2800" smtClean="0"/>
              <a:t>  </a:t>
            </a:r>
            <a:r>
              <a:rPr lang="en-US" sz="2800" b="1" smtClean="0"/>
              <a:t>enum </a:t>
            </a:r>
            <a:r>
              <a:rPr lang="en-US" sz="2800" smtClean="0"/>
              <a:t>{ phần_tử_1, phần_tử_2, …, phần_tử_N } tên_kiểu ;</a:t>
            </a:r>
          </a:p>
          <a:p>
            <a:pPr eaLnBrk="1" hangingPunct="1">
              <a:buFont typeface="Arial" charset="0"/>
              <a:buNone/>
            </a:pPr>
            <a:endParaRPr lang="en-US" sz="2800" smtClean="0"/>
          </a:p>
          <a:p>
            <a:pPr eaLnBrk="1" hangingPunct="1">
              <a:buFont typeface="Arial" charset="0"/>
              <a:buNone/>
            </a:pPr>
            <a:r>
              <a:rPr lang="en-US" sz="2800" smtClean="0"/>
              <a:t>VD: </a:t>
            </a:r>
          </a:p>
          <a:p>
            <a:pPr eaLnBrk="1" hangingPunct="1">
              <a:buFont typeface="Arial" charset="0"/>
              <a:buNone/>
            </a:pPr>
            <a:r>
              <a:rPr lang="en-US" sz="2800" smtClean="0"/>
              <a:t>	</a:t>
            </a:r>
            <a:r>
              <a:rPr lang="en-US" sz="2800" b="1" smtClean="0"/>
              <a:t>typedef </a:t>
            </a:r>
            <a:r>
              <a:rPr lang="en-US" sz="2800" smtClean="0"/>
              <a:t> </a:t>
            </a:r>
            <a:r>
              <a:rPr lang="en-US" sz="2800" b="1" smtClean="0"/>
              <a:t>enum </a:t>
            </a:r>
            <a:r>
              <a:rPr lang="en-US" sz="2800" smtClean="0"/>
              <a:t>{True, False} boolean;</a:t>
            </a:r>
            <a:endParaRPr lang="en-AU"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pPr eaLnBrk="1" hangingPunct="1"/>
            <a:r>
              <a:rPr lang="en-US" smtClean="0">
                <a:latin typeface="Arial" charset="0"/>
                <a:cs typeface="Arial" charset="0"/>
              </a:rPr>
              <a:t>Kiểu enum – Khai báo</a:t>
            </a:r>
          </a:p>
        </p:txBody>
      </p:sp>
      <p:sp>
        <p:nvSpPr>
          <p:cNvPr id="12291"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AAD5311C-C6FB-4EA4-89EE-B6B1F7389335}" type="slidenum">
              <a:rPr lang="en-US" smtClean="0"/>
              <a:pPr/>
              <a:t>7</a:t>
            </a:fld>
            <a:endParaRPr lang="en-US" smtClean="0"/>
          </a:p>
        </p:txBody>
      </p:sp>
      <p:sp>
        <p:nvSpPr>
          <p:cNvPr id="12292" name="Content Placeholder 2"/>
          <p:cNvSpPr>
            <a:spLocks noGrp="1"/>
          </p:cNvSpPr>
          <p:nvPr>
            <p:ph sz="quarter" idx="1"/>
          </p:nvPr>
        </p:nvSpPr>
        <p:spPr>
          <a:xfrm>
            <a:off x="457200" y="1219200"/>
            <a:ext cx="8229600" cy="4937125"/>
          </a:xfrm>
        </p:spPr>
        <p:txBody>
          <a:bodyPr/>
          <a:lstStyle/>
          <a:p>
            <a:pPr eaLnBrk="1" hangingPunct="1"/>
            <a:r>
              <a:rPr lang="en-US" smtClean="0"/>
              <a:t>Khai báo biến kiểu enum tương tự như cách khai báo các biến thông thường:</a:t>
            </a:r>
          </a:p>
          <a:p>
            <a:pPr eaLnBrk="1" hangingPunct="1"/>
            <a:r>
              <a:rPr lang="en-US" b="1" smtClean="0"/>
              <a:t>Cú pháp</a:t>
            </a:r>
            <a:r>
              <a:rPr lang="en-US" smtClean="0"/>
              <a:t>:</a:t>
            </a:r>
          </a:p>
          <a:p>
            <a:pPr lvl="3" eaLnBrk="1" hangingPunct="1">
              <a:buFont typeface="Arial" charset="0"/>
              <a:buNone/>
            </a:pPr>
            <a:r>
              <a:rPr lang="en-US" sz="2400" smtClean="0"/>
              <a:t>tên_kiểu  v;</a:t>
            </a:r>
          </a:p>
          <a:p>
            <a:pPr lvl="3" eaLnBrk="1" hangingPunct="1">
              <a:buFont typeface="Arial" charset="0"/>
              <a:buNone/>
            </a:pPr>
            <a:r>
              <a:rPr lang="en-US" sz="2400" smtClean="0"/>
              <a:t>tên_kiểu v1,v2;</a:t>
            </a:r>
          </a:p>
          <a:p>
            <a:pPr eaLnBrk="1" hangingPunct="1">
              <a:buFont typeface="Arial" charset="0"/>
              <a:buNone/>
            </a:pPr>
            <a:endParaRPr lang="en-US" smtClean="0"/>
          </a:p>
          <a:p>
            <a:pPr eaLnBrk="1" hangingPunct="1">
              <a:buFont typeface="Arial" charset="0"/>
              <a:buNone/>
            </a:pPr>
            <a:r>
              <a:rPr lang="en-US" smtClean="0"/>
              <a:t>VD: </a:t>
            </a:r>
          </a:p>
          <a:p>
            <a:pPr lvl="1" eaLnBrk="1" hangingPunct="1">
              <a:buFont typeface="Arial" charset="0"/>
              <a:buNone/>
            </a:pPr>
            <a:r>
              <a:rPr lang="en-US" sz="2400" smtClean="0"/>
              <a:t>ngayTrongTuan  d1, d2;     //Khai báo 2 biến</a:t>
            </a:r>
          </a:p>
          <a:p>
            <a:pPr lvl="1" eaLnBrk="1" hangingPunct="1">
              <a:buFont typeface="Arial" charset="0"/>
              <a:buNone/>
            </a:pPr>
            <a:r>
              <a:rPr lang="en-US" sz="2400" b="1" smtClean="0"/>
              <a:t>enum</a:t>
            </a:r>
            <a:r>
              <a:rPr lang="en-US" sz="2400" smtClean="0"/>
              <a:t>  gioitinh gt = Nam;  //Khai báo và khởi tạo giá trị</a:t>
            </a:r>
          </a:p>
          <a:p>
            <a:pPr lvl="2" eaLnBrk="1" hangingPunct="1">
              <a:buFont typeface="Arial" charset="0"/>
              <a:buNone/>
            </a:pPr>
            <a:endParaRPr lang="en-US" sz="280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hangingPunct="1"/>
            <a:r>
              <a:rPr lang="en-US" smtClean="0">
                <a:latin typeface="Arial" charset="0"/>
                <a:cs typeface="Arial" charset="0"/>
              </a:rPr>
              <a:t>Kiểu enum – Khai báo</a:t>
            </a:r>
          </a:p>
        </p:txBody>
      </p:sp>
      <p:sp>
        <p:nvSpPr>
          <p:cNvPr id="13315"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0A902C77-8064-4D68-9327-101AB42C1A26}" type="slidenum">
              <a:rPr lang="en-US" smtClean="0"/>
              <a:pPr/>
              <a:t>8</a:t>
            </a:fld>
            <a:endParaRPr lang="en-US" smtClean="0"/>
          </a:p>
        </p:txBody>
      </p:sp>
      <p:sp>
        <p:nvSpPr>
          <p:cNvPr id="3" name="Content Placeholder 2"/>
          <p:cNvSpPr>
            <a:spLocks noGrp="1"/>
          </p:cNvSpPr>
          <p:nvPr>
            <p:ph sz="quarter" idx="1"/>
          </p:nvPr>
        </p:nvSpPr>
        <p:spPr/>
        <p:txBody>
          <a:bodyPr>
            <a:normAutofit/>
          </a:bodyPr>
          <a:lstStyle/>
          <a:p>
            <a:pPr marL="274320" indent="-274320" eaLnBrk="1" fontAlgn="auto" hangingPunct="1">
              <a:spcAft>
                <a:spcPts val="0"/>
              </a:spcAft>
              <a:buFont typeface="Wingdings 3"/>
              <a:buChar char=""/>
              <a:defRPr/>
            </a:pPr>
            <a:r>
              <a:rPr lang="en-US" sz="2800" smtClean="0"/>
              <a:t>Ngoài ra, các biến có thể được khai báo ngay khi định nghĩa kiểu với cách định nghĩa không sử dụng từ khóa </a:t>
            </a:r>
            <a:r>
              <a:rPr lang="en-US" sz="2800" b="1" smtClean="0"/>
              <a:t>typedef</a:t>
            </a:r>
          </a:p>
          <a:p>
            <a:pPr marL="274320" indent="-274320" eaLnBrk="1" fontAlgn="auto" hangingPunct="1">
              <a:spcAft>
                <a:spcPts val="0"/>
              </a:spcAft>
              <a:buFont typeface="Wingdings 3"/>
              <a:buChar char=""/>
              <a:defRPr/>
            </a:pPr>
            <a:r>
              <a:rPr lang="en-US" sz="2800" smtClean="0"/>
              <a:t>Cú pháp:</a:t>
            </a:r>
          </a:p>
          <a:p>
            <a:pPr marL="274320" indent="-274320" algn="ctr" eaLnBrk="1" fontAlgn="auto" hangingPunct="1">
              <a:spcAft>
                <a:spcPts val="0"/>
              </a:spcAft>
              <a:buFont typeface="Wingdings 3"/>
              <a:buNone/>
              <a:defRPr/>
            </a:pPr>
            <a:r>
              <a:rPr lang="en-US" sz="2800" b="1" smtClean="0"/>
              <a:t>enum</a:t>
            </a:r>
            <a:r>
              <a:rPr lang="en-US" sz="2800" smtClean="0"/>
              <a:t>  [tên_kiểu] {phần_tử_1, phần_tử_2, …, phần_tử_N} </a:t>
            </a:r>
            <a:r>
              <a:rPr lang="en-US" sz="2800" i="1" smtClean="0"/>
              <a:t>biến1, biến2</a:t>
            </a:r>
            <a:r>
              <a:rPr lang="en-US" sz="2800" smtClean="0"/>
              <a:t>;</a:t>
            </a:r>
          </a:p>
          <a:p>
            <a:pPr marL="274320" indent="-274320" eaLnBrk="1" fontAlgn="auto" hangingPunct="1">
              <a:spcAft>
                <a:spcPts val="0"/>
              </a:spcAft>
              <a:buFont typeface="Wingdings 3"/>
              <a:buNone/>
              <a:defRPr/>
            </a:pPr>
            <a:r>
              <a:rPr lang="en-US" sz="2800" smtClean="0"/>
              <a:t>VD:</a:t>
            </a:r>
          </a:p>
          <a:p>
            <a:pPr marL="274320" indent="-274320" eaLnBrk="1" fontAlgn="auto" hangingPunct="1">
              <a:spcAft>
                <a:spcPts val="0"/>
              </a:spcAft>
              <a:buFont typeface="Arial" charset="0"/>
              <a:buNone/>
              <a:defRPr/>
            </a:pPr>
            <a:r>
              <a:rPr lang="en-US" sz="2000" b="1" smtClean="0"/>
              <a:t>	</a:t>
            </a:r>
            <a:r>
              <a:rPr lang="en-US" sz="2400" b="1" smtClean="0"/>
              <a:t>enum</a:t>
            </a:r>
            <a:r>
              <a:rPr lang="en-US" sz="2400" smtClean="0"/>
              <a:t>  ngayTrongTuan {ThuHai, ThuBa, ThuTu, ThuNam, ThuSau, ThuBay, ChuNhat} d;  </a:t>
            </a:r>
            <a:r>
              <a:rPr lang="en-US" sz="2400" smtClean="0">
                <a:solidFill>
                  <a:srgbClr val="FF0000"/>
                </a:solidFill>
              </a:rPr>
              <a:t>//vừa định nghĩa kiểu, vừa khai báo biến</a:t>
            </a:r>
          </a:p>
          <a:p>
            <a:pPr marL="274320" indent="-274320" eaLnBrk="1" fontAlgn="auto" hangingPunct="1">
              <a:spcAft>
                <a:spcPts val="0"/>
              </a:spcAft>
              <a:buFont typeface="Arial" charset="0"/>
              <a:buNone/>
              <a:defRPr/>
            </a:pPr>
            <a:r>
              <a:rPr lang="en-US" sz="2400" smtClean="0"/>
              <a:t>	</a:t>
            </a:r>
            <a:r>
              <a:rPr lang="en-US" sz="2400" b="1" smtClean="0"/>
              <a:t>enum</a:t>
            </a:r>
            <a:r>
              <a:rPr lang="en-US" sz="2400" smtClean="0"/>
              <a:t>  </a:t>
            </a:r>
            <a:r>
              <a:rPr lang="en-US" sz="2400" strike="sngStrike" smtClean="0"/>
              <a:t>gioitinh</a:t>
            </a:r>
            <a:r>
              <a:rPr lang="en-US" sz="2400" smtClean="0"/>
              <a:t>  {Nam, Nu} gt;  </a:t>
            </a:r>
            <a:r>
              <a:rPr lang="en-US" sz="2400" smtClean="0">
                <a:solidFill>
                  <a:srgbClr val="FF0000"/>
                </a:solidFill>
              </a:rPr>
              <a:t>//khai báo biến ngầm định kiểu</a:t>
            </a:r>
            <a:endParaRPr lang="en-US" sz="2000">
              <a:solidFill>
                <a:srgbClr val="FF000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eaLnBrk="1" hangingPunct="1"/>
            <a:r>
              <a:rPr lang="en-US" smtClean="0">
                <a:latin typeface="Arial" charset="0"/>
                <a:cs typeface="Arial" charset="0"/>
              </a:rPr>
              <a:t>Kiểu enum – Gán giá trị</a:t>
            </a:r>
          </a:p>
        </p:txBody>
      </p:sp>
      <p:sp>
        <p:nvSpPr>
          <p:cNvPr id="14339" name="Slide Number Placeholder 3"/>
          <p:cNvSpPr>
            <a:spLocks noGrp="1"/>
          </p:cNvSpPr>
          <p:nvPr>
            <p:ph type="sldNum" sz="quarter" idx="12"/>
          </p:nvPr>
        </p:nvSpPr>
        <p:spPr bwMode="auto">
          <a:noFill/>
          <a:ln>
            <a:miter lim="800000"/>
            <a:headEnd/>
            <a:tailEnd/>
          </a:ln>
        </p:spPr>
        <p:txBody>
          <a:bodyPr wrap="square" lIns="91440" tIns="45720" rIns="91440" bIns="45720" numCol="1" anchor="t" anchorCtr="0" compatLnSpc="1">
            <a:prstTxWarp prst="textNoShape">
              <a:avLst/>
            </a:prstTxWarp>
          </a:bodyPr>
          <a:lstStyle/>
          <a:p>
            <a:fld id="{CC4E9096-19C6-46F9-A3BC-EAACC97BA081}" type="slidenum">
              <a:rPr lang="en-US" smtClean="0"/>
              <a:pPr/>
              <a:t>9</a:t>
            </a:fld>
            <a:endParaRPr lang="en-US" smtClean="0"/>
          </a:p>
        </p:txBody>
      </p:sp>
      <p:sp>
        <p:nvSpPr>
          <p:cNvPr id="14340" name="Content Placeholder 2"/>
          <p:cNvSpPr>
            <a:spLocks noGrp="1"/>
          </p:cNvSpPr>
          <p:nvPr>
            <p:ph sz="quarter" idx="1"/>
          </p:nvPr>
        </p:nvSpPr>
        <p:spPr>
          <a:xfrm>
            <a:off x="457200" y="1219200"/>
            <a:ext cx="8229600" cy="4937125"/>
          </a:xfrm>
        </p:spPr>
        <p:txBody>
          <a:bodyPr/>
          <a:lstStyle/>
          <a:p>
            <a:pPr eaLnBrk="1" hangingPunct="1"/>
            <a:r>
              <a:rPr lang="en-US" smtClean="0"/>
              <a:t>Bản chất giá trị liệt kê của kiểu enum là các hằng số nguyên, với phần tử liệt kê đầu tiên có giá trị là 0, phần tử thứ hai có giá trị là 1, v.v</a:t>
            </a:r>
          </a:p>
          <a:p>
            <a:pPr eaLnBrk="1" hangingPunct="1"/>
            <a:r>
              <a:rPr lang="en-US" smtClean="0"/>
              <a:t>Các giá trị này có thể được đặt tường minh khi định nghĩa hay khai báo.</a:t>
            </a:r>
          </a:p>
          <a:p>
            <a:pPr eaLnBrk="1" hangingPunct="1">
              <a:buFont typeface="Arial" charset="0"/>
              <a:buNone/>
            </a:pPr>
            <a:r>
              <a:rPr lang="en-US" smtClean="0"/>
              <a:t>VD:</a:t>
            </a:r>
          </a:p>
          <a:p>
            <a:pPr eaLnBrk="1" hangingPunct="1">
              <a:buFont typeface="Arial" charset="0"/>
              <a:buNone/>
            </a:pPr>
            <a:r>
              <a:rPr lang="en-US" b="1" smtClean="0"/>
              <a:t>	</a:t>
            </a:r>
            <a:r>
              <a:rPr lang="en-US" sz="2800" b="1" smtClean="0"/>
              <a:t>typedef </a:t>
            </a:r>
            <a:r>
              <a:rPr lang="en-US" sz="2800" smtClean="0"/>
              <a:t> </a:t>
            </a:r>
            <a:r>
              <a:rPr lang="en-US" sz="2800" b="1" smtClean="0"/>
              <a:t>enum </a:t>
            </a:r>
            <a:r>
              <a:rPr lang="en-US" sz="2800" smtClean="0"/>
              <a:t>{True=1, False=0} boolean;</a:t>
            </a:r>
          </a:p>
          <a:p>
            <a:pPr eaLnBrk="1" hangingPunct="1">
              <a:buFont typeface="Arial" charset="0"/>
              <a:buNone/>
            </a:pPr>
            <a:r>
              <a:rPr lang="en-US" sz="2800" smtClean="0"/>
              <a:t>  	</a:t>
            </a:r>
            <a:r>
              <a:rPr lang="en-US" sz="2800" b="1" smtClean="0"/>
              <a:t>enum </a:t>
            </a:r>
            <a:r>
              <a:rPr lang="en-US" sz="2800" smtClean="0"/>
              <a:t>Colors {BLUE=1,RED=3,GREEN=2} c;</a:t>
            </a:r>
          </a:p>
          <a:p>
            <a:pPr eaLnBrk="1" hangingPunct="1"/>
            <a:endParaRPr lang="en-US"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545</TotalTime>
  <Words>1222</Words>
  <Application>Microsoft Office PowerPoint</Application>
  <PresentationFormat>On-screen Show (4:3)</PresentationFormat>
  <Paragraphs>262</Paragraphs>
  <Slides>25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25</vt:i4>
      </vt:variant>
    </vt:vector>
  </HeadingPairs>
  <TitlesOfParts>
    <vt:vector size="32" baseType="lpstr">
      <vt:lpstr>Arial</vt:lpstr>
      <vt:lpstr>Times New Roman</vt:lpstr>
      <vt:lpstr>Wingdings 3</vt:lpstr>
      <vt:lpstr>Wingdings</vt:lpstr>
      <vt:lpstr>Calibri</vt:lpstr>
      <vt:lpstr>Gill Sans MT</vt:lpstr>
      <vt:lpstr>Origin</vt:lpstr>
      <vt:lpstr>Ngôn ngữ lập trình C/C++</vt:lpstr>
      <vt:lpstr>Các kiểu dữ liệu có cấu trúc</vt:lpstr>
      <vt:lpstr>Kiểu enum</vt:lpstr>
      <vt:lpstr>Kiểu enum – Định nghĩa</vt:lpstr>
      <vt:lpstr>Kiểu enum – Định nghĩa</vt:lpstr>
      <vt:lpstr>Kiểu enum – Định nghĩa</vt:lpstr>
      <vt:lpstr>Kiểu enum – Khai báo</vt:lpstr>
      <vt:lpstr>Kiểu enum – Khai báo</vt:lpstr>
      <vt:lpstr>Kiểu enum – Gán giá trị</vt:lpstr>
      <vt:lpstr>Ví dụ</vt:lpstr>
      <vt:lpstr>Ví dụ</vt:lpstr>
      <vt:lpstr>Kiểu struct</vt:lpstr>
      <vt:lpstr>Kiểu struct – Định nghĩa</vt:lpstr>
      <vt:lpstr>Kiểu struct – Định nghĩa</vt:lpstr>
      <vt:lpstr>Kiểu struct – Định nghĩa</vt:lpstr>
      <vt:lpstr>Kiểu struct – Khai báo</vt:lpstr>
      <vt:lpstr>Kiểu struct – Khai báo</vt:lpstr>
      <vt:lpstr>Truy nhập vào các trường</vt:lpstr>
      <vt:lpstr>Kiểu struct -  Gán giá trị</vt:lpstr>
      <vt:lpstr>Ví dụ</vt:lpstr>
      <vt:lpstr>Ví dụ:</vt:lpstr>
      <vt:lpstr>Các cấu trúc tiết kiệm kích thước lưu trữ</vt:lpstr>
      <vt:lpstr>Tóm tắt</vt:lpstr>
      <vt:lpstr>Bài tập</vt:lpstr>
      <vt:lpstr>Bài tập</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Net</dc:creator>
  <cp:lastModifiedBy>Net</cp:lastModifiedBy>
  <cp:revision>30</cp:revision>
  <dcterms:created xsi:type="dcterms:W3CDTF">2011-01-17T12:54:25Z</dcterms:created>
  <dcterms:modified xsi:type="dcterms:W3CDTF">2016-01-10T15:27:28Z</dcterms:modified>
</cp:coreProperties>
</file>