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5"/>
  </p:notesMasterIdLst>
  <p:sldIdLst>
    <p:sldId id="256" r:id="rId2"/>
    <p:sldId id="257" r:id="rId3"/>
    <p:sldId id="258" r:id="rId4"/>
    <p:sldId id="259" r:id="rId5"/>
    <p:sldId id="266" r:id="rId6"/>
    <p:sldId id="260" r:id="rId7"/>
    <p:sldId id="261" r:id="rId8"/>
    <p:sldId id="262" r:id="rId9"/>
    <p:sldId id="263" r:id="rId10"/>
    <p:sldId id="264" r:id="rId11"/>
    <p:sldId id="265" r:id="rId12"/>
    <p:sldId id="267" r:id="rId13"/>
    <p:sldId id="269" r:id="rId14"/>
    <p:sldId id="270" r:id="rId15"/>
    <p:sldId id="268" r:id="rId16"/>
    <p:sldId id="276" r:id="rId17"/>
    <p:sldId id="277" r:id="rId18"/>
    <p:sldId id="272" r:id="rId19"/>
    <p:sldId id="273" r:id="rId20"/>
    <p:sldId id="287" r:id="rId21"/>
    <p:sldId id="288" r:id="rId22"/>
    <p:sldId id="271" r:id="rId23"/>
    <p:sldId id="274" r:id="rId24"/>
    <p:sldId id="278" r:id="rId25"/>
    <p:sldId id="275" r:id="rId26"/>
    <p:sldId id="279" r:id="rId27"/>
    <p:sldId id="280" r:id="rId28"/>
    <p:sldId id="281" r:id="rId29"/>
    <p:sldId id="282" r:id="rId30"/>
    <p:sldId id="283" r:id="rId31"/>
    <p:sldId id="284" r:id="rId32"/>
    <p:sldId id="285" r:id="rId33"/>
    <p:sldId id="286" r:id="rId3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552" y="-7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331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3482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331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331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331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27FAC040-41D4-4774-A723-CEF5C706D218}"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p:cNvSpPr>
            <a:spLocks noChangeArrowheads="1"/>
          </p:cNvSpPr>
          <p:nvPr/>
        </p:nvSpPr>
        <p:spPr bwMode="auto">
          <a:xfrm>
            <a:off x="609600" y="1219200"/>
            <a:ext cx="7924800" cy="9144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p:spPr>
        <p:txBody>
          <a:bodyPr/>
          <a:lstStyle/>
          <a:p>
            <a:pPr>
              <a:defRPr/>
            </a:pPr>
            <a:endParaRPr lang="en-AU"/>
          </a:p>
        </p:txBody>
      </p:sp>
      <p:sp>
        <p:nvSpPr>
          <p:cNvPr id="5" name="Line 8"/>
          <p:cNvSpPr>
            <a:spLocks noChangeShapeType="1"/>
          </p:cNvSpPr>
          <p:nvPr/>
        </p:nvSpPr>
        <p:spPr bwMode="auto">
          <a:xfrm>
            <a:off x="1981200" y="3962400"/>
            <a:ext cx="6511925" cy="0"/>
          </a:xfrm>
          <a:prstGeom prst="line">
            <a:avLst/>
          </a:prstGeom>
          <a:noFill/>
          <a:ln w="19050">
            <a:solidFill>
              <a:schemeClr val="accent1"/>
            </a:solidFill>
            <a:round/>
            <a:headEnd/>
            <a:tailEnd/>
          </a:ln>
          <a:effectLst/>
        </p:spPr>
        <p:txBody>
          <a:bodyPr/>
          <a:lstStyle/>
          <a:p>
            <a:pPr>
              <a:defRPr/>
            </a:pPr>
            <a:endParaRPr lang="en-AU"/>
          </a:p>
        </p:txBody>
      </p:sp>
      <p:sp>
        <p:nvSpPr>
          <p:cNvPr id="5122" name="Rectangle 2"/>
          <p:cNvSpPr>
            <a:spLocks noGrp="1" noChangeArrowheads="1"/>
          </p:cNvSpPr>
          <p:nvPr>
            <p:ph type="ctrTitle"/>
          </p:nvPr>
        </p:nvSpPr>
        <p:spPr>
          <a:xfrm>
            <a:off x="914400" y="1524000"/>
            <a:ext cx="7623175" cy="1752600"/>
          </a:xfrm>
        </p:spPr>
        <p:txBody>
          <a:bodyPr/>
          <a:lstStyle>
            <a:lvl1pPr>
              <a:defRPr sz="5000">
                <a:latin typeface="+mn-lt"/>
              </a:defRPr>
            </a:lvl1pPr>
          </a:lstStyle>
          <a:p>
            <a:r>
              <a:rPr lang="en-US" altLang="en-US"/>
              <a:t>Click to edit Master title style</a:t>
            </a:r>
          </a:p>
        </p:txBody>
      </p:sp>
      <p:sp>
        <p:nvSpPr>
          <p:cNvPr id="5123"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en-US" altLang="en-US"/>
              <a:t>Click to edit Master subtitle style</a:t>
            </a:r>
          </a:p>
        </p:txBody>
      </p:sp>
      <p:sp>
        <p:nvSpPr>
          <p:cNvPr id="6" name="Rectangle 4"/>
          <p:cNvSpPr>
            <a:spLocks noGrp="1" noChangeArrowheads="1"/>
          </p:cNvSpPr>
          <p:nvPr>
            <p:ph type="dt" sz="half" idx="10"/>
          </p:nvPr>
        </p:nvSpPr>
        <p:spPr/>
        <p:txBody>
          <a:bodyPr/>
          <a:lstStyle>
            <a:lvl1pPr>
              <a:defRPr/>
            </a:lvl1pPr>
          </a:lstStyle>
          <a:p>
            <a:pPr>
              <a:defRPr/>
            </a:pPr>
            <a:endParaRPr lang="en-US" altLang="en-US"/>
          </a:p>
        </p:txBody>
      </p:sp>
      <p:sp>
        <p:nvSpPr>
          <p:cNvPr id="7" name="Rectangle 5"/>
          <p:cNvSpPr>
            <a:spLocks noGrp="1" noChangeArrowheads="1"/>
          </p:cNvSpPr>
          <p:nvPr>
            <p:ph type="ftr" sz="quarter" idx="11"/>
          </p:nvPr>
        </p:nvSpPr>
        <p:spPr>
          <a:xfrm>
            <a:off x="3124200" y="6243638"/>
            <a:ext cx="2895600" cy="457200"/>
          </a:xfrm>
        </p:spPr>
        <p:txBody>
          <a:bodyPr/>
          <a:lstStyle>
            <a:lvl1pPr>
              <a:defRPr/>
            </a:lvl1pPr>
          </a:lstStyle>
          <a:p>
            <a:pPr>
              <a:defRPr/>
            </a:pPr>
            <a:r>
              <a:rPr lang="en-US" altLang="en-US"/>
              <a:t>Kỹ thuật lập trình</a:t>
            </a:r>
          </a:p>
        </p:txBody>
      </p:sp>
      <p:sp>
        <p:nvSpPr>
          <p:cNvPr id="8" name="Rectangle 6"/>
          <p:cNvSpPr>
            <a:spLocks noGrp="1" noChangeArrowheads="1"/>
          </p:cNvSpPr>
          <p:nvPr>
            <p:ph type="sldNum" sz="quarter" idx="12"/>
          </p:nvPr>
        </p:nvSpPr>
        <p:spPr/>
        <p:txBody>
          <a:bodyPr/>
          <a:lstStyle>
            <a:lvl1pPr>
              <a:defRPr/>
            </a:lvl1pPr>
          </a:lstStyle>
          <a:p>
            <a:pPr>
              <a:defRPr/>
            </a:pPr>
            <a:fld id="{D048ACBE-2D76-49A2-8F87-2FFEAEA4C6CF}" type="slidenum">
              <a:rPr lang="en-US" altLang="en-US"/>
              <a:pPr>
                <a:defRPr/>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en-US"/>
              <a:t>Kỹ thuật lập trình</a:t>
            </a:r>
          </a:p>
        </p:txBody>
      </p:sp>
      <p:sp>
        <p:nvSpPr>
          <p:cNvPr id="6" name="Rectangle 6"/>
          <p:cNvSpPr>
            <a:spLocks noGrp="1" noChangeArrowheads="1"/>
          </p:cNvSpPr>
          <p:nvPr>
            <p:ph type="sldNum" sz="quarter" idx="12"/>
          </p:nvPr>
        </p:nvSpPr>
        <p:spPr>
          <a:ln/>
        </p:spPr>
        <p:txBody>
          <a:bodyPr/>
          <a:lstStyle>
            <a:lvl1pPr>
              <a:defRPr/>
            </a:lvl1pPr>
          </a:lstStyle>
          <a:p>
            <a:pPr>
              <a:defRPr/>
            </a:pPr>
            <a:fld id="{CA31A550-4E2A-4648-B278-207674B772BC}" type="slidenum">
              <a:rPr lang="en-US" altLang="en-US"/>
              <a:pPr>
                <a:defRPr/>
              </a:pPr>
              <a:t>‹#›</a:t>
            </a:fld>
            <a:r>
              <a:rPr lang="en-US" altLang="en-US"/>
              <a:t>/31</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en-US"/>
              <a:t>Kỹ thuật lập trình</a:t>
            </a:r>
          </a:p>
        </p:txBody>
      </p:sp>
      <p:sp>
        <p:nvSpPr>
          <p:cNvPr id="6" name="Rectangle 6"/>
          <p:cNvSpPr>
            <a:spLocks noGrp="1" noChangeArrowheads="1"/>
          </p:cNvSpPr>
          <p:nvPr>
            <p:ph type="sldNum" sz="quarter" idx="12"/>
          </p:nvPr>
        </p:nvSpPr>
        <p:spPr>
          <a:ln/>
        </p:spPr>
        <p:txBody>
          <a:bodyPr/>
          <a:lstStyle>
            <a:lvl1pPr>
              <a:defRPr/>
            </a:lvl1pPr>
          </a:lstStyle>
          <a:p>
            <a:pPr>
              <a:defRPr/>
            </a:pPr>
            <a:fld id="{B3494E44-865E-4047-8B49-2188ED0870D8}" type="slidenum">
              <a:rPr lang="en-US" altLang="en-US"/>
              <a:pPr>
                <a:defRPr/>
              </a:pPr>
              <a:t>‹#›</a:t>
            </a:fld>
            <a:r>
              <a:rPr lang="en-US" altLang="en-US"/>
              <a:t>/31</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n-lt"/>
              </a:defRPr>
            </a:lvl1p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en-US"/>
              <a:t>Kỹ thuật lập trình</a:t>
            </a:r>
          </a:p>
        </p:txBody>
      </p:sp>
      <p:sp>
        <p:nvSpPr>
          <p:cNvPr id="6" name="Rectangle 6"/>
          <p:cNvSpPr>
            <a:spLocks noGrp="1" noChangeArrowheads="1"/>
          </p:cNvSpPr>
          <p:nvPr>
            <p:ph type="sldNum" sz="quarter" idx="12"/>
          </p:nvPr>
        </p:nvSpPr>
        <p:spPr>
          <a:ln/>
        </p:spPr>
        <p:txBody>
          <a:bodyPr/>
          <a:lstStyle>
            <a:lvl1pPr>
              <a:defRPr/>
            </a:lvl1pPr>
          </a:lstStyle>
          <a:p>
            <a:pPr>
              <a:defRPr/>
            </a:pPr>
            <a:fld id="{3DB2ED7C-F40B-4913-B609-7F2FDD3B2A3F}" type="slidenum">
              <a:rPr lang="en-US" altLang="en-US"/>
              <a:pPr>
                <a:defRPr/>
              </a:pPr>
              <a:t>‹#›</a:t>
            </a:fld>
            <a:r>
              <a:rPr lang="en-US" altLang="en-US"/>
              <a:t>/31</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en-US"/>
              <a:t>Kỹ thuật lập trình</a:t>
            </a:r>
          </a:p>
        </p:txBody>
      </p:sp>
      <p:sp>
        <p:nvSpPr>
          <p:cNvPr id="6" name="Rectangle 6"/>
          <p:cNvSpPr>
            <a:spLocks noGrp="1" noChangeArrowheads="1"/>
          </p:cNvSpPr>
          <p:nvPr>
            <p:ph type="sldNum" sz="quarter" idx="12"/>
          </p:nvPr>
        </p:nvSpPr>
        <p:spPr>
          <a:ln/>
        </p:spPr>
        <p:txBody>
          <a:bodyPr/>
          <a:lstStyle>
            <a:lvl1pPr>
              <a:defRPr/>
            </a:lvl1pPr>
          </a:lstStyle>
          <a:p>
            <a:pPr>
              <a:defRPr/>
            </a:pPr>
            <a:fld id="{4791D2DD-30B8-4F89-88D6-62929EE7C0E3}" type="slidenum">
              <a:rPr lang="en-US" altLang="en-US"/>
              <a:pPr>
                <a:defRPr/>
              </a:pPr>
              <a:t>‹#›</a:t>
            </a:fld>
            <a:r>
              <a:rPr lang="en-US" altLang="en-US"/>
              <a:t>/31</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en-US"/>
              <a:t>Kỹ thuật lập trình</a:t>
            </a:r>
          </a:p>
        </p:txBody>
      </p:sp>
      <p:sp>
        <p:nvSpPr>
          <p:cNvPr id="7" name="Rectangle 6"/>
          <p:cNvSpPr>
            <a:spLocks noGrp="1" noChangeArrowheads="1"/>
          </p:cNvSpPr>
          <p:nvPr>
            <p:ph type="sldNum" sz="quarter" idx="12"/>
          </p:nvPr>
        </p:nvSpPr>
        <p:spPr>
          <a:ln/>
        </p:spPr>
        <p:txBody>
          <a:bodyPr/>
          <a:lstStyle>
            <a:lvl1pPr>
              <a:defRPr/>
            </a:lvl1pPr>
          </a:lstStyle>
          <a:p>
            <a:pPr>
              <a:defRPr/>
            </a:pPr>
            <a:fld id="{89BD6F8F-FA5D-4410-8476-8B5EE04A7076}" type="slidenum">
              <a:rPr lang="en-US" altLang="en-US"/>
              <a:pPr>
                <a:defRPr/>
              </a:pPr>
              <a:t>‹#›</a:t>
            </a:fld>
            <a:r>
              <a:rPr lang="en-US" altLang="en-US"/>
              <a:t>/31</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ltLang="en-US"/>
              <a:t>Kỹ thuật lập trình</a:t>
            </a:r>
          </a:p>
        </p:txBody>
      </p:sp>
      <p:sp>
        <p:nvSpPr>
          <p:cNvPr id="9" name="Rectangle 6"/>
          <p:cNvSpPr>
            <a:spLocks noGrp="1" noChangeArrowheads="1"/>
          </p:cNvSpPr>
          <p:nvPr>
            <p:ph type="sldNum" sz="quarter" idx="12"/>
          </p:nvPr>
        </p:nvSpPr>
        <p:spPr>
          <a:ln/>
        </p:spPr>
        <p:txBody>
          <a:bodyPr/>
          <a:lstStyle>
            <a:lvl1pPr>
              <a:defRPr/>
            </a:lvl1pPr>
          </a:lstStyle>
          <a:p>
            <a:pPr>
              <a:defRPr/>
            </a:pPr>
            <a:fld id="{C8BFF721-E207-43F9-9B01-52F7DD94A762}" type="slidenum">
              <a:rPr lang="en-US" altLang="en-US"/>
              <a:pPr>
                <a:defRPr/>
              </a:pPr>
              <a:t>‹#›</a:t>
            </a:fld>
            <a:r>
              <a:rPr lang="en-US" altLang="en-US"/>
              <a:t>/31</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n-lt"/>
              </a:defRPr>
            </a:lvl1pPr>
          </a:lstStyle>
          <a:p>
            <a:r>
              <a:rPr lang="en-US" smtClean="0"/>
              <a:t>Click to edit Master title style</a:t>
            </a:r>
            <a:endParaRPr lang="en-AU"/>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ltLang="en-US"/>
              <a:t>Kỹ thuật lập trình</a:t>
            </a:r>
          </a:p>
        </p:txBody>
      </p:sp>
      <p:sp>
        <p:nvSpPr>
          <p:cNvPr id="5" name="Rectangle 6"/>
          <p:cNvSpPr>
            <a:spLocks noGrp="1" noChangeArrowheads="1"/>
          </p:cNvSpPr>
          <p:nvPr>
            <p:ph type="sldNum" sz="quarter" idx="12"/>
          </p:nvPr>
        </p:nvSpPr>
        <p:spPr>
          <a:ln/>
        </p:spPr>
        <p:txBody>
          <a:bodyPr/>
          <a:lstStyle>
            <a:lvl1pPr>
              <a:defRPr/>
            </a:lvl1pPr>
          </a:lstStyle>
          <a:p>
            <a:pPr>
              <a:defRPr/>
            </a:pPr>
            <a:fld id="{D2E55EAB-1757-46CB-B1BC-9C7492191676}" type="slidenum">
              <a:rPr lang="en-US" altLang="en-US"/>
              <a:pPr>
                <a:defRPr/>
              </a:pPr>
              <a:t>‹#›</a:t>
            </a:fld>
            <a:r>
              <a:rPr lang="en-US" altLang="en-US"/>
              <a:t>/31</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ltLang="en-US"/>
              <a:t>Kỹ thuật lập trình</a:t>
            </a:r>
          </a:p>
        </p:txBody>
      </p:sp>
      <p:sp>
        <p:nvSpPr>
          <p:cNvPr id="4" name="Rectangle 6"/>
          <p:cNvSpPr>
            <a:spLocks noGrp="1" noChangeArrowheads="1"/>
          </p:cNvSpPr>
          <p:nvPr>
            <p:ph type="sldNum" sz="quarter" idx="12"/>
          </p:nvPr>
        </p:nvSpPr>
        <p:spPr>
          <a:ln/>
        </p:spPr>
        <p:txBody>
          <a:bodyPr/>
          <a:lstStyle>
            <a:lvl1pPr>
              <a:defRPr/>
            </a:lvl1pPr>
          </a:lstStyle>
          <a:p>
            <a:pPr>
              <a:defRPr/>
            </a:pPr>
            <a:fld id="{91257281-380B-41F5-B0CB-D1D5632B7C4C}" type="slidenum">
              <a:rPr lang="en-US" altLang="en-US"/>
              <a:pPr>
                <a:defRPr/>
              </a:pPr>
              <a:t>‹#›</a:t>
            </a:fld>
            <a:r>
              <a:rPr lang="en-US" altLang="en-US"/>
              <a:t>/31</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en-US"/>
              <a:t>Kỹ thuật lập trình</a:t>
            </a:r>
          </a:p>
        </p:txBody>
      </p:sp>
      <p:sp>
        <p:nvSpPr>
          <p:cNvPr id="7" name="Rectangle 6"/>
          <p:cNvSpPr>
            <a:spLocks noGrp="1" noChangeArrowheads="1"/>
          </p:cNvSpPr>
          <p:nvPr>
            <p:ph type="sldNum" sz="quarter" idx="12"/>
          </p:nvPr>
        </p:nvSpPr>
        <p:spPr>
          <a:ln/>
        </p:spPr>
        <p:txBody>
          <a:bodyPr/>
          <a:lstStyle>
            <a:lvl1pPr>
              <a:defRPr/>
            </a:lvl1pPr>
          </a:lstStyle>
          <a:p>
            <a:pPr>
              <a:defRPr/>
            </a:pPr>
            <a:fld id="{3E3CDE03-A5BA-457C-8E69-0988A49FD714}" type="slidenum">
              <a:rPr lang="en-US" altLang="en-US"/>
              <a:pPr>
                <a:defRPr/>
              </a:pPr>
              <a:t>‹#›</a:t>
            </a:fld>
            <a:r>
              <a:rPr lang="en-US" altLang="en-US"/>
              <a:t>/31</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en-US"/>
              <a:t>Kỹ thuật lập trình</a:t>
            </a:r>
          </a:p>
        </p:txBody>
      </p:sp>
      <p:sp>
        <p:nvSpPr>
          <p:cNvPr id="7" name="Rectangle 6"/>
          <p:cNvSpPr>
            <a:spLocks noGrp="1" noChangeArrowheads="1"/>
          </p:cNvSpPr>
          <p:nvPr>
            <p:ph type="sldNum" sz="quarter" idx="12"/>
          </p:nvPr>
        </p:nvSpPr>
        <p:spPr>
          <a:ln/>
        </p:spPr>
        <p:txBody>
          <a:bodyPr/>
          <a:lstStyle>
            <a:lvl1pPr>
              <a:defRPr/>
            </a:lvl1pPr>
          </a:lstStyle>
          <a:p>
            <a:pPr>
              <a:defRPr/>
            </a:pPr>
            <a:fld id="{2DE2669E-0B31-4ACB-9CA4-ED3F72A476DB}" type="slidenum">
              <a:rPr lang="en-US" altLang="en-US"/>
              <a:pPr>
                <a:defRPr/>
              </a:pPr>
              <a:t>‹#›</a:t>
            </a:fld>
            <a:r>
              <a:rPr lang="en-US" altLang="en-US"/>
              <a:t>/31</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7813"/>
            <a:ext cx="8229600" cy="11398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100" name="Rectangle 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mj-lt"/>
              </a:defRPr>
            </a:lvl1pPr>
          </a:lstStyle>
          <a:p>
            <a:pPr>
              <a:defRPr/>
            </a:pPr>
            <a:endParaRPr lang="en-US" altLang="en-US"/>
          </a:p>
        </p:txBody>
      </p:sp>
      <p:sp>
        <p:nvSpPr>
          <p:cNvPr id="4101"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mj-lt"/>
              </a:defRPr>
            </a:lvl1pPr>
          </a:lstStyle>
          <a:p>
            <a:pPr>
              <a:defRPr/>
            </a:pPr>
            <a:r>
              <a:rPr lang="en-US" altLang="en-US"/>
              <a:t>Kỹ thuật lập trình</a:t>
            </a:r>
          </a:p>
        </p:txBody>
      </p:sp>
      <p:sp>
        <p:nvSpPr>
          <p:cNvPr id="4102"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mj-lt"/>
              </a:defRPr>
            </a:lvl1pPr>
          </a:lstStyle>
          <a:p>
            <a:pPr>
              <a:defRPr/>
            </a:pPr>
            <a:fld id="{F78939E8-DA34-4C13-886B-E4EBCB61C8DA}" type="slidenum">
              <a:rPr lang="en-US" altLang="en-US"/>
              <a:pPr>
                <a:defRPr/>
              </a:pPr>
              <a:t>‹#›</a:t>
            </a:fld>
            <a:r>
              <a:rPr lang="en-US" altLang="en-US"/>
              <a:t>/31</a:t>
            </a:r>
          </a:p>
        </p:txBody>
      </p:sp>
      <p:sp>
        <p:nvSpPr>
          <p:cNvPr id="4103" name="Freeform 7"/>
          <p:cNvSpPr>
            <a:spLocks noChangeArrowheads="1"/>
          </p:cNvSpPr>
          <p:nvPr/>
        </p:nvSpPr>
        <p:spPr bwMode="auto">
          <a:xfrm>
            <a:off x="381000" y="228600"/>
            <a:ext cx="8229600" cy="6096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p:spPr>
        <p:txBody>
          <a:bodyPr/>
          <a:lstStyle/>
          <a:p>
            <a:pPr>
              <a:defRPr/>
            </a:pPr>
            <a:endParaRPr lang="en-AU"/>
          </a:p>
        </p:txBody>
      </p:sp>
      <p:sp>
        <p:nvSpPr>
          <p:cNvPr id="4104" name="Line 8"/>
          <p:cNvSpPr>
            <a:spLocks noChangeShapeType="1"/>
          </p:cNvSpPr>
          <p:nvPr/>
        </p:nvSpPr>
        <p:spPr bwMode="auto">
          <a:xfrm>
            <a:off x="457200" y="6172200"/>
            <a:ext cx="8229600" cy="0"/>
          </a:xfrm>
          <a:prstGeom prst="line">
            <a:avLst/>
          </a:prstGeom>
          <a:noFill/>
          <a:ln w="19050">
            <a:solidFill>
              <a:schemeClr val="accent1"/>
            </a:solidFill>
            <a:round/>
            <a:headEnd/>
            <a:tailEnd/>
          </a:ln>
          <a:effectLst/>
        </p:spPr>
        <p:txBody>
          <a:bodyPr/>
          <a:lstStyle/>
          <a:p>
            <a:pPr>
              <a:defRPr/>
            </a:pPr>
            <a:endParaRPr lang="en-AU"/>
          </a:p>
        </p:txBody>
      </p:sp>
    </p:spTree>
  </p:cSld>
  <p:clrMap bg1="lt1" tx1="dk1" bg2="lt2" tx2="dk2" accent1="accent1" accent2="accent2" accent3="accent3" accent4="accent4" accent5="accent5" accent6="accent6" hlink="hlink" folHlink="folHlink"/>
  <p:sldLayoutIdLst>
    <p:sldLayoutId id="2147483708"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iming>
    <p:tnLst>
      <p:par>
        <p:cTn id="1" dur="indefinite" restart="never" nodeType="tmRoot"/>
      </p:par>
    </p:tnLst>
  </p:timing>
  <p:hf hdr="0" dt="0"/>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Garamond" pitchFamily="18" charset="0"/>
        </a:defRPr>
      </a:lvl2pPr>
      <a:lvl3pPr algn="l" rtl="0" eaLnBrk="0" fontAlgn="base" hangingPunct="0">
        <a:spcBef>
          <a:spcPct val="0"/>
        </a:spcBef>
        <a:spcAft>
          <a:spcPct val="0"/>
        </a:spcAft>
        <a:defRPr sz="4200">
          <a:solidFill>
            <a:schemeClr val="tx2"/>
          </a:solidFill>
          <a:latin typeface="Garamond" pitchFamily="18" charset="0"/>
        </a:defRPr>
      </a:lvl3pPr>
      <a:lvl4pPr algn="l" rtl="0" eaLnBrk="0" fontAlgn="base" hangingPunct="0">
        <a:spcBef>
          <a:spcPct val="0"/>
        </a:spcBef>
        <a:spcAft>
          <a:spcPct val="0"/>
        </a:spcAft>
        <a:defRPr sz="4200">
          <a:solidFill>
            <a:schemeClr val="tx2"/>
          </a:solidFill>
          <a:latin typeface="Garamond" pitchFamily="18" charset="0"/>
        </a:defRPr>
      </a:lvl4pPr>
      <a:lvl5pPr algn="l" rtl="0" eaLnBrk="0" fontAlgn="base" hangingPunct="0">
        <a:spcBef>
          <a:spcPct val="0"/>
        </a:spcBef>
        <a:spcAft>
          <a:spcPct val="0"/>
        </a:spcAft>
        <a:defRPr sz="4200">
          <a:solidFill>
            <a:schemeClr val="tx2"/>
          </a:solidFill>
          <a:latin typeface="Garamond" pitchFamily="18" charset="0"/>
        </a:defRPr>
      </a:lvl5pPr>
      <a:lvl6pPr marL="457200" algn="l" rtl="0" fontAlgn="base">
        <a:spcBef>
          <a:spcPct val="0"/>
        </a:spcBef>
        <a:spcAft>
          <a:spcPct val="0"/>
        </a:spcAft>
        <a:defRPr sz="4200">
          <a:solidFill>
            <a:schemeClr val="tx2"/>
          </a:solidFill>
          <a:latin typeface="Garamond" pitchFamily="18" charset="0"/>
        </a:defRPr>
      </a:lvl6pPr>
      <a:lvl7pPr marL="914400" algn="l" rtl="0" fontAlgn="base">
        <a:spcBef>
          <a:spcPct val="0"/>
        </a:spcBef>
        <a:spcAft>
          <a:spcPct val="0"/>
        </a:spcAft>
        <a:defRPr sz="4200">
          <a:solidFill>
            <a:schemeClr val="tx2"/>
          </a:solidFill>
          <a:latin typeface="Garamond" pitchFamily="18" charset="0"/>
        </a:defRPr>
      </a:lvl7pPr>
      <a:lvl8pPr marL="1371600" algn="l" rtl="0" fontAlgn="base">
        <a:spcBef>
          <a:spcPct val="0"/>
        </a:spcBef>
        <a:spcAft>
          <a:spcPct val="0"/>
        </a:spcAft>
        <a:defRPr sz="4200">
          <a:solidFill>
            <a:schemeClr val="tx2"/>
          </a:solidFill>
          <a:latin typeface="Garamond" pitchFamily="18" charset="0"/>
        </a:defRPr>
      </a:lvl8pPr>
      <a:lvl9pPr marL="1828800" algn="l" rtl="0" fontAlgn="base">
        <a:spcBef>
          <a:spcPct val="0"/>
        </a:spcBef>
        <a:spcAft>
          <a:spcPct val="0"/>
        </a:spcAft>
        <a:defRPr sz="4200">
          <a:solidFill>
            <a:schemeClr val="tx2"/>
          </a:solidFill>
          <a:latin typeface="Garamond" pitchFamily="18" charset="0"/>
        </a:defRPr>
      </a:lvl9pPr>
    </p:titleStyle>
    <p:bodyStyle>
      <a:lvl1pPr marL="342900" indent="-342900" algn="l" rtl="0" eaLnBrk="0" fontAlgn="base" hangingPunct="0">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accent1"/>
        </a:buClr>
        <a:buSzPct val="65000"/>
        <a:buFont typeface="Wingdings"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accent2"/>
        </a:buClr>
        <a:buSzPct val="70000"/>
        <a:buFont typeface="Wingdings"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p:cNvSpPr>
            <a:spLocks noGrp="1" noChangeArrowheads="1"/>
          </p:cNvSpPr>
          <p:nvPr>
            <p:ph type="ftr" sz="quarter" idx="11"/>
          </p:nvPr>
        </p:nvSpPr>
        <p:spPr/>
        <p:txBody>
          <a:bodyPr/>
          <a:lstStyle/>
          <a:p>
            <a:pPr>
              <a:defRPr/>
            </a:pPr>
            <a:r>
              <a:rPr lang="en-US" altLang="en-US"/>
              <a:t>Kỹ thuật lập trình</a:t>
            </a:r>
          </a:p>
        </p:txBody>
      </p:sp>
      <p:sp>
        <p:nvSpPr>
          <p:cNvPr id="6" name="Rectangle 6"/>
          <p:cNvSpPr>
            <a:spLocks noGrp="1" noChangeArrowheads="1"/>
          </p:cNvSpPr>
          <p:nvPr>
            <p:ph type="sldNum" sz="quarter" idx="12"/>
          </p:nvPr>
        </p:nvSpPr>
        <p:spPr/>
        <p:txBody>
          <a:bodyPr/>
          <a:lstStyle/>
          <a:p>
            <a:pPr>
              <a:defRPr/>
            </a:pPr>
            <a:fld id="{C364C06F-6B62-4951-98B4-D2BDB7A53794}" type="slidenum">
              <a:rPr lang="en-US" altLang="en-US"/>
              <a:pPr>
                <a:defRPr/>
              </a:pPr>
              <a:t>1</a:t>
            </a:fld>
            <a:endParaRPr lang="en-US" altLang="en-US"/>
          </a:p>
        </p:txBody>
      </p:sp>
      <p:sp>
        <p:nvSpPr>
          <p:cNvPr id="3076" name="Rectangle 2"/>
          <p:cNvSpPr>
            <a:spLocks noGrp="1" noChangeArrowheads="1"/>
          </p:cNvSpPr>
          <p:nvPr>
            <p:ph type="ctrTitle"/>
          </p:nvPr>
        </p:nvSpPr>
        <p:spPr/>
        <p:txBody>
          <a:bodyPr/>
          <a:lstStyle/>
          <a:p>
            <a:pPr eaLnBrk="1" hangingPunct="1">
              <a:defRPr/>
            </a:pPr>
            <a:r>
              <a:rPr lang="en-US" smtClean="0"/>
              <a:t>Phần 1: Ngôn ngữ lập trình C</a:t>
            </a:r>
          </a:p>
        </p:txBody>
      </p:sp>
      <p:sp>
        <p:nvSpPr>
          <p:cNvPr id="3077" name="Rectangle 3"/>
          <p:cNvSpPr>
            <a:spLocks noGrp="1" noChangeArrowheads="1"/>
          </p:cNvSpPr>
          <p:nvPr>
            <p:ph type="subTitle" idx="1"/>
          </p:nvPr>
        </p:nvSpPr>
        <p:spPr/>
        <p:txBody>
          <a:bodyPr/>
          <a:lstStyle/>
          <a:p>
            <a:pPr eaLnBrk="1" hangingPunct="1"/>
            <a:r>
              <a:rPr lang="en-US" b="1" smtClean="0"/>
              <a:t>Chương 1</a:t>
            </a:r>
            <a:r>
              <a:rPr lang="en-US" smtClean="0"/>
              <a:t>: Ôn tập một số nội dung chính của NNLT C</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pPr>
              <a:defRPr/>
            </a:pPr>
            <a:r>
              <a:rPr lang="en-US" altLang="en-US"/>
              <a:t>Kỹ thuật lập trình</a:t>
            </a:r>
          </a:p>
        </p:txBody>
      </p:sp>
      <p:sp>
        <p:nvSpPr>
          <p:cNvPr id="6" name="Slide Number Placeholder 5"/>
          <p:cNvSpPr>
            <a:spLocks noGrp="1"/>
          </p:cNvSpPr>
          <p:nvPr>
            <p:ph type="sldNum" sz="quarter" idx="12"/>
          </p:nvPr>
        </p:nvSpPr>
        <p:spPr/>
        <p:txBody>
          <a:bodyPr/>
          <a:lstStyle/>
          <a:p>
            <a:pPr>
              <a:defRPr/>
            </a:pPr>
            <a:fld id="{635E1292-86D3-43FB-A773-97CC23A5192A}" type="slidenum">
              <a:rPr lang="en-US" altLang="en-US"/>
              <a:pPr>
                <a:defRPr/>
              </a:pPr>
              <a:t>10</a:t>
            </a:fld>
            <a:r>
              <a:rPr lang="en-US" altLang="en-US"/>
              <a:t>/31</a:t>
            </a:r>
          </a:p>
        </p:txBody>
      </p:sp>
      <p:sp>
        <p:nvSpPr>
          <p:cNvPr id="12292" name="Rectangle 2"/>
          <p:cNvSpPr>
            <a:spLocks noGrp="1" noChangeArrowheads="1"/>
          </p:cNvSpPr>
          <p:nvPr>
            <p:ph type="title"/>
          </p:nvPr>
        </p:nvSpPr>
        <p:spPr/>
        <p:txBody>
          <a:bodyPr/>
          <a:lstStyle/>
          <a:p>
            <a:pPr eaLnBrk="1" hangingPunct="1">
              <a:defRPr/>
            </a:pPr>
            <a:r>
              <a:rPr lang="en-US" smtClean="0"/>
              <a:t>Các thao tác nhập/xuất cơ bản</a:t>
            </a:r>
          </a:p>
        </p:txBody>
      </p:sp>
      <p:sp>
        <p:nvSpPr>
          <p:cNvPr id="12293" name="Rectangle 3"/>
          <p:cNvSpPr>
            <a:spLocks noGrp="1" noChangeArrowheads="1"/>
          </p:cNvSpPr>
          <p:nvPr>
            <p:ph type="body" idx="1"/>
          </p:nvPr>
        </p:nvSpPr>
        <p:spPr/>
        <p:txBody>
          <a:bodyPr/>
          <a:lstStyle/>
          <a:p>
            <a:pPr eaLnBrk="1" hangingPunct="1">
              <a:lnSpc>
                <a:spcPct val="90000"/>
              </a:lnSpc>
            </a:pPr>
            <a:r>
              <a:rPr lang="en-US" smtClean="0"/>
              <a:t>Các thao tác nhập dữ liệu</a:t>
            </a:r>
          </a:p>
          <a:p>
            <a:pPr lvl="1" eaLnBrk="1" hangingPunct="1">
              <a:lnSpc>
                <a:spcPct val="90000"/>
              </a:lnSpc>
            </a:pPr>
            <a:r>
              <a:rPr lang="en-US" smtClean="0"/>
              <a:t>Các thao tác nhập kí tự: </a:t>
            </a:r>
            <a:r>
              <a:rPr lang="en-US" i="1" smtClean="0"/>
              <a:t>getchar()</a:t>
            </a:r>
            <a:r>
              <a:rPr lang="en-US" smtClean="0"/>
              <a:t>; </a:t>
            </a:r>
            <a:r>
              <a:rPr lang="en-US" i="1" smtClean="0"/>
              <a:t>getch()</a:t>
            </a:r>
            <a:r>
              <a:rPr lang="en-US" smtClean="0"/>
              <a:t>; </a:t>
            </a:r>
            <a:r>
              <a:rPr lang="en-US" i="1" smtClean="0"/>
              <a:t>getche()</a:t>
            </a:r>
          </a:p>
          <a:p>
            <a:pPr lvl="1" eaLnBrk="1" hangingPunct="1">
              <a:lnSpc>
                <a:spcPct val="90000"/>
              </a:lnSpc>
            </a:pPr>
            <a:r>
              <a:rPr lang="en-US" smtClean="0"/>
              <a:t>Nhập chuỗi kí tự: </a:t>
            </a:r>
            <a:r>
              <a:rPr lang="en-US" i="1" smtClean="0"/>
              <a:t>gets()</a:t>
            </a:r>
          </a:p>
          <a:p>
            <a:pPr lvl="1" eaLnBrk="1" hangingPunct="1">
              <a:lnSpc>
                <a:spcPct val="90000"/>
              </a:lnSpc>
            </a:pPr>
            <a:r>
              <a:rPr lang="en-US" smtClean="0"/>
              <a:t>Hàm đa năng </a:t>
            </a:r>
            <a:r>
              <a:rPr lang="en-US" i="1" smtClean="0"/>
              <a:t>scanf()</a:t>
            </a:r>
          </a:p>
          <a:p>
            <a:pPr lvl="1" eaLnBrk="1" hangingPunct="1">
              <a:lnSpc>
                <a:spcPct val="90000"/>
              </a:lnSpc>
            </a:pPr>
            <a:endParaRPr lang="en-US" smtClean="0"/>
          </a:p>
          <a:p>
            <a:pPr eaLnBrk="1" hangingPunct="1">
              <a:lnSpc>
                <a:spcPct val="90000"/>
              </a:lnSpc>
            </a:pPr>
            <a:r>
              <a:rPr lang="en-US" smtClean="0"/>
              <a:t>Các thao tác xuất dữ liệu</a:t>
            </a:r>
          </a:p>
          <a:p>
            <a:pPr lvl="1" eaLnBrk="1" hangingPunct="1">
              <a:lnSpc>
                <a:spcPct val="90000"/>
              </a:lnSpc>
            </a:pPr>
            <a:r>
              <a:rPr lang="en-US" smtClean="0"/>
              <a:t>Xuất kí tự: </a:t>
            </a:r>
            <a:r>
              <a:rPr lang="en-US" i="1" smtClean="0"/>
              <a:t>putchar()</a:t>
            </a:r>
          </a:p>
          <a:p>
            <a:pPr lvl="1" eaLnBrk="1" hangingPunct="1">
              <a:lnSpc>
                <a:spcPct val="90000"/>
              </a:lnSpc>
            </a:pPr>
            <a:r>
              <a:rPr lang="en-US" smtClean="0"/>
              <a:t>Xuất chuỗi kí tự: </a:t>
            </a:r>
            <a:r>
              <a:rPr lang="en-US" i="1" smtClean="0"/>
              <a:t>puts()</a:t>
            </a:r>
          </a:p>
          <a:p>
            <a:pPr lvl="1" eaLnBrk="1" hangingPunct="1">
              <a:lnSpc>
                <a:spcPct val="90000"/>
              </a:lnSpc>
            </a:pPr>
            <a:r>
              <a:rPr lang="en-US" smtClean="0"/>
              <a:t>Hàm đa năng: </a:t>
            </a:r>
            <a:r>
              <a:rPr lang="en-US" i="1" smtClean="0"/>
              <a:t>printf()</a:t>
            </a:r>
            <a:endParaRPr lang="en-US"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pPr>
              <a:defRPr/>
            </a:pPr>
            <a:r>
              <a:rPr lang="en-US" altLang="en-US"/>
              <a:t>Kỹ thuật lập trình</a:t>
            </a:r>
          </a:p>
        </p:txBody>
      </p:sp>
      <p:sp>
        <p:nvSpPr>
          <p:cNvPr id="6" name="Slide Number Placeholder 5"/>
          <p:cNvSpPr>
            <a:spLocks noGrp="1"/>
          </p:cNvSpPr>
          <p:nvPr>
            <p:ph type="sldNum" sz="quarter" idx="12"/>
          </p:nvPr>
        </p:nvSpPr>
        <p:spPr/>
        <p:txBody>
          <a:bodyPr/>
          <a:lstStyle/>
          <a:p>
            <a:pPr>
              <a:defRPr/>
            </a:pPr>
            <a:fld id="{541979F3-0996-46CE-B434-F6623C2FEEEE}" type="slidenum">
              <a:rPr lang="en-US" altLang="en-US"/>
              <a:pPr>
                <a:defRPr/>
              </a:pPr>
              <a:t>11</a:t>
            </a:fld>
            <a:r>
              <a:rPr lang="en-US" altLang="en-US"/>
              <a:t>/31</a:t>
            </a:r>
          </a:p>
        </p:txBody>
      </p:sp>
      <p:sp>
        <p:nvSpPr>
          <p:cNvPr id="13316" name="Rectangle 2"/>
          <p:cNvSpPr>
            <a:spLocks noGrp="1" noChangeArrowheads="1"/>
          </p:cNvSpPr>
          <p:nvPr>
            <p:ph type="title"/>
          </p:nvPr>
        </p:nvSpPr>
        <p:spPr/>
        <p:txBody>
          <a:bodyPr/>
          <a:lstStyle/>
          <a:p>
            <a:pPr eaLnBrk="1" hangingPunct="1">
              <a:defRPr/>
            </a:pPr>
            <a:r>
              <a:rPr lang="en-US" smtClean="0"/>
              <a:t>Các lệnh điều khiển có cấu trúc </a:t>
            </a:r>
          </a:p>
        </p:txBody>
      </p:sp>
      <p:sp>
        <p:nvSpPr>
          <p:cNvPr id="13317" name="Rectangle 3"/>
          <p:cNvSpPr>
            <a:spLocks noGrp="1" noChangeArrowheads="1"/>
          </p:cNvSpPr>
          <p:nvPr>
            <p:ph type="body" idx="1"/>
          </p:nvPr>
        </p:nvSpPr>
        <p:spPr/>
        <p:txBody>
          <a:bodyPr/>
          <a:lstStyle/>
          <a:p>
            <a:pPr eaLnBrk="1" hangingPunct="1"/>
            <a:r>
              <a:rPr lang="en-US" smtClean="0"/>
              <a:t>Lệnh điều khiển tuần tự (khối lệnh)</a:t>
            </a:r>
          </a:p>
          <a:p>
            <a:pPr eaLnBrk="1" hangingPunct="1"/>
            <a:r>
              <a:rPr lang="en-US" smtClean="0"/>
              <a:t>Lệnh chọn rẽ nhánh: if; if … else; switch…case</a:t>
            </a:r>
          </a:p>
          <a:p>
            <a:pPr eaLnBrk="1" hangingPunct="1"/>
            <a:r>
              <a:rPr lang="en-US" smtClean="0"/>
              <a:t>Lệnh lặp: while ; do …while; for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defRPr/>
            </a:pPr>
            <a:r>
              <a:rPr lang="en-US" sz="3400" b="1" smtClean="0"/>
              <a:t>Program 1.2</a:t>
            </a:r>
            <a:r>
              <a:rPr lang="en-US" sz="3400" smtClean="0"/>
              <a:t>: Mở rộng Program 1.1, với việc kiểm tra tính hợp lệ của giá trị điện trở nhập vào</a:t>
            </a:r>
          </a:p>
        </p:txBody>
      </p:sp>
      <p:sp>
        <p:nvSpPr>
          <p:cNvPr id="6" name="Footer Placeholder 4"/>
          <p:cNvSpPr>
            <a:spLocks noGrp="1"/>
          </p:cNvSpPr>
          <p:nvPr>
            <p:ph type="ftr" sz="quarter" idx="11"/>
          </p:nvPr>
        </p:nvSpPr>
        <p:spPr/>
        <p:txBody>
          <a:bodyPr/>
          <a:lstStyle/>
          <a:p>
            <a:pPr>
              <a:defRPr/>
            </a:pPr>
            <a:r>
              <a:rPr lang="en-US" altLang="en-US"/>
              <a:t>Kỹ thuật lập trình</a:t>
            </a:r>
          </a:p>
        </p:txBody>
      </p:sp>
      <p:sp>
        <p:nvSpPr>
          <p:cNvPr id="7" name="Slide Number Placeholder 5"/>
          <p:cNvSpPr>
            <a:spLocks noGrp="1"/>
          </p:cNvSpPr>
          <p:nvPr>
            <p:ph type="sldNum" sz="quarter" idx="12"/>
          </p:nvPr>
        </p:nvSpPr>
        <p:spPr/>
        <p:txBody>
          <a:bodyPr/>
          <a:lstStyle/>
          <a:p>
            <a:pPr>
              <a:defRPr/>
            </a:pPr>
            <a:fld id="{542405CF-FC2B-4CCD-9E13-5F59D15FDE1F}" type="slidenum">
              <a:rPr lang="en-US" altLang="en-US"/>
              <a:pPr>
                <a:defRPr/>
              </a:pPr>
              <a:t>12</a:t>
            </a:fld>
            <a:r>
              <a:rPr lang="en-US" altLang="en-US"/>
              <a:t>/31</a:t>
            </a:r>
          </a:p>
        </p:txBody>
      </p:sp>
      <p:sp>
        <p:nvSpPr>
          <p:cNvPr id="18436" name="AutoShape 4"/>
          <p:cNvSpPr>
            <a:spLocks noChangeArrowheads="1"/>
          </p:cNvSpPr>
          <p:nvPr/>
        </p:nvSpPr>
        <p:spPr bwMode="auto">
          <a:xfrm>
            <a:off x="838200" y="2057400"/>
            <a:ext cx="7620000" cy="3886200"/>
          </a:xfrm>
          <a:prstGeom prst="roundRect">
            <a:avLst>
              <a:gd name="adj" fmla="val 16667"/>
            </a:avLst>
          </a:prstGeom>
          <a:solidFill>
            <a:schemeClr val="bg1">
              <a:lumMod val="95000"/>
            </a:schemeClr>
          </a:solidFill>
          <a:ln w="9525">
            <a:solidFill>
              <a:schemeClr val="tx1"/>
            </a:solidFill>
            <a:round/>
            <a:headEnd/>
            <a:tailEnd/>
          </a:ln>
          <a:effectLst/>
        </p:spPr>
        <p:txBody>
          <a:bodyPr wrap="none" anchor="b" anchorCtr="1"/>
          <a:lstStyle/>
          <a:p>
            <a:pPr marL="0" lvl="1">
              <a:defRPr/>
            </a:pPr>
            <a:r>
              <a:rPr lang="en-US"/>
              <a:t>#include &lt;stdio.h&gt;  </a:t>
            </a:r>
            <a:r>
              <a:rPr lang="en-US">
                <a:solidFill>
                  <a:srgbClr val="FF0000"/>
                </a:solidFill>
              </a:rPr>
              <a:t>//Khai báo các tệp thư viện</a:t>
            </a:r>
          </a:p>
          <a:p>
            <a:pPr marL="0" lvl="1">
              <a:defRPr/>
            </a:pPr>
            <a:r>
              <a:rPr lang="en-US"/>
              <a:t>#include &lt;stdlib.h&gt;</a:t>
            </a:r>
          </a:p>
          <a:p>
            <a:pPr>
              <a:defRPr/>
            </a:pPr>
            <a:r>
              <a:rPr lang="en-US"/>
              <a:t>void main()</a:t>
            </a:r>
          </a:p>
          <a:p>
            <a:pPr>
              <a:defRPr/>
            </a:pPr>
            <a:r>
              <a:rPr lang="en-US"/>
              <a:t>{</a:t>
            </a:r>
          </a:p>
          <a:p>
            <a:pPr>
              <a:defRPr/>
            </a:pPr>
            <a:r>
              <a:rPr lang="en-US"/>
              <a:t>       float R1, R2;</a:t>
            </a:r>
          </a:p>
          <a:p>
            <a:pPr>
              <a:defRPr/>
            </a:pPr>
            <a:r>
              <a:rPr lang="en-US"/>
              <a:t>       float R;	</a:t>
            </a:r>
            <a:r>
              <a:rPr lang="en-US">
                <a:solidFill>
                  <a:srgbClr val="FF0000"/>
                </a:solidFill>
              </a:rPr>
              <a:t>//Điện trở tương đương</a:t>
            </a:r>
          </a:p>
          <a:p>
            <a:pPr marL="0" lvl="2">
              <a:defRPr/>
            </a:pPr>
            <a:endParaRPr lang="en-US"/>
          </a:p>
          <a:p>
            <a:pPr marL="0" lvl="1">
              <a:lnSpc>
                <a:spcPct val="80000"/>
              </a:lnSpc>
              <a:spcBef>
                <a:spcPct val="20000"/>
              </a:spcBef>
              <a:buClr>
                <a:schemeClr val="accent2"/>
              </a:buClr>
              <a:buSzPct val="60000"/>
              <a:buFont typeface="Wingdings" pitchFamily="2" charset="2"/>
              <a:buNone/>
              <a:defRPr/>
            </a:pPr>
            <a:r>
              <a:rPr lang="en-US">
                <a:solidFill>
                  <a:srgbClr val="FF0000"/>
                </a:solidFill>
              </a:rPr>
              <a:t>//nhập và kiểm tra các điện trở đưa vào</a:t>
            </a:r>
          </a:p>
          <a:p>
            <a:pPr marL="0" lvl="1">
              <a:lnSpc>
                <a:spcPct val="80000"/>
              </a:lnSpc>
              <a:spcBef>
                <a:spcPct val="20000"/>
              </a:spcBef>
              <a:buClr>
                <a:schemeClr val="accent2"/>
              </a:buClr>
              <a:buSzPct val="60000"/>
              <a:buFont typeface="Wingdings" pitchFamily="2" charset="2"/>
              <a:buNone/>
              <a:defRPr/>
            </a:pPr>
            <a:r>
              <a:rPr lang="en-US"/>
              <a:t>…</a:t>
            </a:r>
          </a:p>
          <a:p>
            <a:pPr marL="0" lvl="1">
              <a:lnSpc>
                <a:spcPct val="80000"/>
              </a:lnSpc>
              <a:spcBef>
                <a:spcPct val="20000"/>
              </a:spcBef>
              <a:buClr>
                <a:schemeClr val="accent2"/>
              </a:buClr>
              <a:buSzPct val="60000"/>
              <a:buFont typeface="Wingdings" pitchFamily="2" charset="2"/>
              <a:buNone/>
              <a:defRPr/>
            </a:pPr>
            <a:r>
              <a:rPr lang="en-US">
                <a:solidFill>
                  <a:srgbClr val="FF0000"/>
                </a:solidFill>
              </a:rPr>
              <a:t>//Tính và in ra điện trở tương đương</a:t>
            </a:r>
          </a:p>
          <a:p>
            <a:pPr marL="0" lvl="1">
              <a:lnSpc>
                <a:spcPct val="80000"/>
              </a:lnSpc>
              <a:spcBef>
                <a:spcPct val="20000"/>
              </a:spcBef>
              <a:buClr>
                <a:schemeClr val="accent2"/>
              </a:buClr>
              <a:buSzPct val="60000"/>
              <a:buFont typeface="Wingdings" pitchFamily="2" charset="2"/>
              <a:buNone/>
              <a:defRPr/>
            </a:pPr>
            <a:r>
              <a:rPr lang="en-US"/>
              <a:t>…</a:t>
            </a:r>
          </a:p>
          <a:p>
            <a:pPr marL="0" lvl="2">
              <a:defRPr/>
            </a:pPr>
            <a:endParaRPr lang="en-US"/>
          </a:p>
          <a:p>
            <a:pPr>
              <a:defRPr/>
            </a:pPr>
            <a:r>
              <a:rPr lang="en-US"/>
              <a:t>}</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pPr>
              <a:defRPr/>
            </a:pPr>
            <a:r>
              <a:rPr lang="en-US" altLang="en-US"/>
              <a:t>Kỹ thuật lập trình</a:t>
            </a:r>
          </a:p>
        </p:txBody>
      </p:sp>
      <p:sp>
        <p:nvSpPr>
          <p:cNvPr id="6" name="Slide Number Placeholder 5"/>
          <p:cNvSpPr>
            <a:spLocks noGrp="1"/>
          </p:cNvSpPr>
          <p:nvPr>
            <p:ph type="sldNum" sz="quarter" idx="12"/>
          </p:nvPr>
        </p:nvSpPr>
        <p:spPr/>
        <p:txBody>
          <a:bodyPr/>
          <a:lstStyle/>
          <a:p>
            <a:pPr>
              <a:defRPr/>
            </a:pPr>
            <a:fld id="{B9AB9DA2-6000-466B-83CF-7896C5FF38D4}" type="slidenum">
              <a:rPr lang="en-US" altLang="en-US"/>
              <a:pPr>
                <a:defRPr/>
              </a:pPr>
              <a:t>13</a:t>
            </a:fld>
            <a:r>
              <a:rPr lang="en-US" altLang="en-US"/>
              <a:t>/31</a:t>
            </a:r>
          </a:p>
        </p:txBody>
      </p:sp>
      <p:sp>
        <p:nvSpPr>
          <p:cNvPr id="15364" name="Rectangle 2"/>
          <p:cNvSpPr>
            <a:spLocks noGrp="1" noChangeArrowheads="1"/>
          </p:cNvSpPr>
          <p:nvPr>
            <p:ph type="title"/>
          </p:nvPr>
        </p:nvSpPr>
        <p:spPr/>
        <p:txBody>
          <a:bodyPr/>
          <a:lstStyle/>
          <a:p>
            <a:pPr eaLnBrk="1" hangingPunct="1">
              <a:defRPr/>
            </a:pPr>
            <a:r>
              <a:rPr lang="en-US" smtClean="0"/>
              <a:t>Program 1.2 (tiếp)</a:t>
            </a:r>
          </a:p>
        </p:txBody>
      </p:sp>
      <p:sp>
        <p:nvSpPr>
          <p:cNvPr id="20484" name="AutoShape 4"/>
          <p:cNvSpPr>
            <a:spLocks noGrp="1" noChangeArrowheads="1"/>
          </p:cNvSpPr>
          <p:nvPr>
            <p:ph type="body" idx="1"/>
          </p:nvPr>
        </p:nvSpPr>
        <p:spPr>
          <a:prstGeom prst="roundRect">
            <a:avLst>
              <a:gd name="adj" fmla="val 16667"/>
            </a:avLst>
          </a:prstGeom>
          <a:solidFill>
            <a:schemeClr val="bg1">
              <a:lumMod val="95000"/>
            </a:schemeClr>
          </a:solidFill>
          <a:ln>
            <a:solidFill>
              <a:schemeClr val="tx1"/>
            </a:solidFill>
            <a:round/>
          </a:ln>
        </p:spPr>
        <p:txBody>
          <a:bodyPr/>
          <a:lstStyle/>
          <a:p>
            <a:pPr lvl="1" eaLnBrk="1" hangingPunct="1">
              <a:lnSpc>
                <a:spcPct val="80000"/>
              </a:lnSpc>
              <a:buFont typeface="Wingdings" pitchFamily="2" charset="2"/>
              <a:buNone/>
              <a:defRPr/>
            </a:pPr>
            <a:r>
              <a:rPr lang="en-US" sz="1700" smtClean="0"/>
              <a:t>void main()</a:t>
            </a:r>
          </a:p>
          <a:p>
            <a:pPr lvl="1" eaLnBrk="1" hangingPunct="1">
              <a:lnSpc>
                <a:spcPct val="80000"/>
              </a:lnSpc>
              <a:buFont typeface="Wingdings" pitchFamily="2" charset="2"/>
              <a:buNone/>
              <a:defRPr/>
            </a:pPr>
            <a:r>
              <a:rPr lang="en-US" sz="1700" smtClean="0"/>
              <a:t>{</a:t>
            </a:r>
          </a:p>
          <a:p>
            <a:pPr lvl="1" eaLnBrk="1" hangingPunct="1">
              <a:lnSpc>
                <a:spcPct val="80000"/>
              </a:lnSpc>
              <a:buFont typeface="Wingdings" pitchFamily="2" charset="2"/>
              <a:buNone/>
              <a:defRPr/>
            </a:pPr>
            <a:r>
              <a:rPr lang="en-US" sz="1700" smtClean="0"/>
              <a:t>	</a:t>
            </a:r>
            <a:r>
              <a:rPr lang="en-US" sz="1700" smtClean="0">
                <a:solidFill>
                  <a:srgbClr val="FF0000"/>
                </a:solidFill>
              </a:rPr>
              <a:t>//nhập và kiểm tra các điện trở đưa vào</a:t>
            </a:r>
          </a:p>
          <a:p>
            <a:pPr lvl="1" eaLnBrk="1" hangingPunct="1">
              <a:lnSpc>
                <a:spcPct val="80000"/>
              </a:lnSpc>
              <a:buFont typeface="Wingdings" pitchFamily="2" charset="2"/>
              <a:buNone/>
              <a:defRPr/>
            </a:pPr>
            <a:r>
              <a:rPr lang="en-US" sz="1700" smtClean="0"/>
              <a:t>	do {</a:t>
            </a:r>
          </a:p>
          <a:p>
            <a:pPr lvl="1" eaLnBrk="1" hangingPunct="1">
              <a:lnSpc>
                <a:spcPct val="80000"/>
              </a:lnSpc>
              <a:buFont typeface="Wingdings" pitchFamily="2" charset="2"/>
              <a:buNone/>
              <a:defRPr/>
            </a:pPr>
            <a:r>
              <a:rPr lang="en-US" sz="1700" smtClean="0"/>
              <a:t>	printf("Nhap gia tri R1:");</a:t>
            </a:r>
          </a:p>
          <a:p>
            <a:pPr lvl="1" eaLnBrk="1" hangingPunct="1">
              <a:lnSpc>
                <a:spcPct val="80000"/>
              </a:lnSpc>
              <a:buFont typeface="Wingdings" pitchFamily="2" charset="2"/>
              <a:buNone/>
              <a:defRPr/>
            </a:pPr>
            <a:r>
              <a:rPr lang="en-US" sz="1700" smtClean="0"/>
              <a:t>	scanf("%f",&amp;R1);</a:t>
            </a:r>
          </a:p>
          <a:p>
            <a:pPr lvl="1" eaLnBrk="1" hangingPunct="1">
              <a:lnSpc>
                <a:spcPct val="80000"/>
              </a:lnSpc>
              <a:buFont typeface="Wingdings" pitchFamily="2" charset="2"/>
              <a:buNone/>
              <a:defRPr/>
            </a:pPr>
            <a:r>
              <a:rPr lang="en-US" sz="1700" smtClean="0"/>
              <a:t>	if (R1&lt;=0) printf("Gia tri khong hop le. Dien tro can phai &gt; 0\n");</a:t>
            </a:r>
          </a:p>
          <a:p>
            <a:pPr lvl="1" eaLnBrk="1" hangingPunct="1">
              <a:lnSpc>
                <a:spcPct val="80000"/>
              </a:lnSpc>
              <a:buFont typeface="Wingdings" pitchFamily="2" charset="2"/>
              <a:buNone/>
              <a:defRPr/>
            </a:pPr>
            <a:r>
              <a:rPr lang="en-US" sz="1700" smtClean="0"/>
              <a:t>	} while (R1&lt;=0);</a:t>
            </a:r>
          </a:p>
          <a:p>
            <a:pPr lvl="1" eaLnBrk="1" hangingPunct="1">
              <a:lnSpc>
                <a:spcPct val="80000"/>
              </a:lnSpc>
              <a:buFont typeface="Wingdings" pitchFamily="2" charset="2"/>
              <a:buNone/>
              <a:defRPr/>
            </a:pPr>
            <a:r>
              <a:rPr lang="en-US" sz="1700" smtClean="0"/>
              <a:t>	</a:t>
            </a:r>
          </a:p>
          <a:p>
            <a:pPr lvl="1" eaLnBrk="1" hangingPunct="1">
              <a:lnSpc>
                <a:spcPct val="80000"/>
              </a:lnSpc>
              <a:buFont typeface="Wingdings" pitchFamily="2" charset="2"/>
              <a:buNone/>
              <a:defRPr/>
            </a:pPr>
            <a:r>
              <a:rPr lang="en-US" sz="1700" smtClean="0"/>
              <a:t>	do {</a:t>
            </a:r>
          </a:p>
          <a:p>
            <a:pPr lvl="1" eaLnBrk="1" hangingPunct="1">
              <a:lnSpc>
                <a:spcPct val="80000"/>
              </a:lnSpc>
              <a:buFont typeface="Wingdings" pitchFamily="2" charset="2"/>
              <a:buNone/>
              <a:defRPr/>
            </a:pPr>
            <a:r>
              <a:rPr lang="en-US" sz="1700" smtClean="0"/>
              <a:t>		printf("Nhap gia tri R2:");</a:t>
            </a:r>
          </a:p>
          <a:p>
            <a:pPr lvl="1" eaLnBrk="1" hangingPunct="1">
              <a:lnSpc>
                <a:spcPct val="80000"/>
              </a:lnSpc>
              <a:buFont typeface="Wingdings" pitchFamily="2" charset="2"/>
              <a:buNone/>
              <a:defRPr/>
            </a:pPr>
            <a:r>
              <a:rPr lang="en-US" sz="1700" smtClean="0"/>
              <a:t>		scanf("%f",&amp;R2);</a:t>
            </a:r>
          </a:p>
          <a:p>
            <a:pPr lvl="1" eaLnBrk="1" hangingPunct="1">
              <a:lnSpc>
                <a:spcPct val="80000"/>
              </a:lnSpc>
              <a:buFont typeface="Wingdings" pitchFamily="2" charset="2"/>
              <a:buNone/>
              <a:defRPr/>
            </a:pPr>
            <a:r>
              <a:rPr lang="en-US" sz="1700" smtClean="0"/>
              <a:t>		if (R2&lt;=0) printf("Gia tri khong hop le. Dien tro can phai &gt; 0\n");</a:t>
            </a:r>
          </a:p>
          <a:p>
            <a:pPr lvl="1" eaLnBrk="1" hangingPunct="1">
              <a:lnSpc>
                <a:spcPct val="80000"/>
              </a:lnSpc>
              <a:buFont typeface="Wingdings" pitchFamily="2" charset="2"/>
              <a:buNone/>
              <a:defRPr/>
            </a:pPr>
            <a:r>
              <a:rPr lang="en-US" sz="1700" smtClean="0"/>
              <a:t>	} while (R2&lt;=0);</a:t>
            </a:r>
          </a:p>
          <a:p>
            <a:pPr lvl="1" eaLnBrk="1" hangingPunct="1">
              <a:lnSpc>
                <a:spcPct val="80000"/>
              </a:lnSpc>
              <a:buFont typeface="Wingdings" pitchFamily="2" charset="2"/>
              <a:buNone/>
              <a:defRPr/>
            </a:pPr>
            <a:r>
              <a:rPr lang="en-US" sz="1700" smtClean="0"/>
              <a:t>	</a:t>
            </a:r>
            <a:r>
              <a:rPr lang="en-US" sz="1700" smtClean="0">
                <a:solidFill>
                  <a:srgbClr val="FF0000"/>
                </a:solidFill>
              </a:rPr>
              <a:t>//Tính và in ra điện trở tương đương</a:t>
            </a:r>
            <a:r>
              <a:rPr lang="en-US" sz="1700" smtClean="0"/>
              <a:t>	</a:t>
            </a:r>
          </a:p>
          <a:p>
            <a:pPr lvl="1" eaLnBrk="1" hangingPunct="1">
              <a:lnSpc>
                <a:spcPct val="80000"/>
              </a:lnSpc>
              <a:buFont typeface="Wingdings" pitchFamily="2" charset="2"/>
              <a:buNone/>
              <a:defRPr/>
            </a:pPr>
            <a:r>
              <a:rPr lang="en-US" sz="1700" smtClean="0"/>
              <a: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pPr>
              <a:defRPr/>
            </a:pPr>
            <a:r>
              <a:rPr lang="en-US" altLang="en-US"/>
              <a:t>Kỹ thuật lập trình</a:t>
            </a:r>
          </a:p>
        </p:txBody>
      </p:sp>
      <p:sp>
        <p:nvSpPr>
          <p:cNvPr id="6" name="Slide Number Placeholder 5"/>
          <p:cNvSpPr>
            <a:spLocks noGrp="1"/>
          </p:cNvSpPr>
          <p:nvPr>
            <p:ph type="sldNum" sz="quarter" idx="12"/>
          </p:nvPr>
        </p:nvSpPr>
        <p:spPr/>
        <p:txBody>
          <a:bodyPr/>
          <a:lstStyle/>
          <a:p>
            <a:pPr>
              <a:defRPr/>
            </a:pPr>
            <a:fld id="{88825704-1D0C-4E75-A3BB-02364D3582F6}" type="slidenum">
              <a:rPr lang="en-US" altLang="en-US"/>
              <a:pPr>
                <a:defRPr/>
              </a:pPr>
              <a:t>14</a:t>
            </a:fld>
            <a:r>
              <a:rPr lang="en-US" altLang="en-US"/>
              <a:t>/31</a:t>
            </a:r>
          </a:p>
        </p:txBody>
      </p:sp>
      <p:sp>
        <p:nvSpPr>
          <p:cNvPr id="16388" name="Rectangle 2"/>
          <p:cNvSpPr>
            <a:spLocks noGrp="1" noChangeArrowheads="1"/>
          </p:cNvSpPr>
          <p:nvPr>
            <p:ph type="title"/>
          </p:nvPr>
        </p:nvSpPr>
        <p:spPr/>
        <p:txBody>
          <a:bodyPr/>
          <a:lstStyle/>
          <a:p>
            <a:pPr eaLnBrk="1" hangingPunct="1">
              <a:defRPr/>
            </a:pPr>
            <a:r>
              <a:rPr lang="en-US" smtClean="0"/>
              <a:t>Program 1.2 (</a:t>
            </a:r>
            <a:r>
              <a:rPr lang="en-US" sz="4000" i="1" smtClean="0"/>
              <a:t>tiếp và kết thúc</a:t>
            </a:r>
            <a:r>
              <a:rPr lang="en-US" smtClean="0"/>
              <a:t>)</a:t>
            </a:r>
          </a:p>
        </p:txBody>
      </p:sp>
      <p:sp>
        <p:nvSpPr>
          <p:cNvPr id="21508" name="AutoShape 4"/>
          <p:cNvSpPr>
            <a:spLocks noGrp="1" noChangeArrowheads="1"/>
          </p:cNvSpPr>
          <p:nvPr>
            <p:ph type="body" idx="1"/>
          </p:nvPr>
        </p:nvSpPr>
        <p:spPr>
          <a:prstGeom prst="roundRect">
            <a:avLst>
              <a:gd name="adj" fmla="val 16667"/>
            </a:avLst>
          </a:prstGeom>
          <a:solidFill>
            <a:schemeClr val="bg1">
              <a:lumMod val="95000"/>
            </a:schemeClr>
          </a:solidFill>
          <a:ln>
            <a:solidFill>
              <a:schemeClr val="tx1"/>
            </a:solidFill>
            <a:round/>
          </a:ln>
        </p:spPr>
        <p:txBody>
          <a:bodyPr/>
          <a:lstStyle/>
          <a:p>
            <a:pPr lvl="1" eaLnBrk="1" hangingPunct="1">
              <a:lnSpc>
                <a:spcPct val="80000"/>
              </a:lnSpc>
              <a:buFont typeface="Wingdings" pitchFamily="2" charset="2"/>
              <a:buNone/>
              <a:defRPr/>
            </a:pPr>
            <a:r>
              <a:rPr lang="en-US" sz="1900" smtClean="0"/>
              <a:t>void main()</a:t>
            </a:r>
          </a:p>
          <a:p>
            <a:pPr lvl="1" eaLnBrk="1" hangingPunct="1">
              <a:lnSpc>
                <a:spcPct val="80000"/>
              </a:lnSpc>
              <a:buFont typeface="Wingdings" pitchFamily="2" charset="2"/>
              <a:buNone/>
              <a:defRPr/>
            </a:pPr>
            <a:r>
              <a:rPr lang="en-US" sz="1900" smtClean="0"/>
              <a:t>{</a:t>
            </a:r>
          </a:p>
          <a:p>
            <a:pPr lvl="1" eaLnBrk="1" hangingPunct="1">
              <a:lnSpc>
                <a:spcPct val="80000"/>
              </a:lnSpc>
              <a:buFont typeface="Wingdings" pitchFamily="2" charset="2"/>
              <a:buNone/>
              <a:defRPr/>
            </a:pPr>
            <a:r>
              <a:rPr lang="en-US" sz="1900" smtClean="0"/>
              <a:t>	 </a:t>
            </a:r>
            <a:r>
              <a:rPr lang="en-US" sz="2100" smtClean="0"/>
              <a:t>//Tính và in ra điện trở tương đương</a:t>
            </a:r>
            <a:r>
              <a:rPr lang="en-US" sz="1900" smtClean="0"/>
              <a:t> 	</a:t>
            </a:r>
          </a:p>
          <a:p>
            <a:pPr lvl="1" eaLnBrk="1" hangingPunct="1">
              <a:lnSpc>
                <a:spcPct val="80000"/>
              </a:lnSpc>
              <a:buFont typeface="Wingdings" pitchFamily="2" charset="2"/>
              <a:buNone/>
              <a:defRPr/>
            </a:pPr>
            <a:r>
              <a:rPr lang="en-US" sz="1900" smtClean="0"/>
              <a:t>	R = 1/(1/R1+1/R2);</a:t>
            </a:r>
          </a:p>
          <a:p>
            <a:pPr lvl="1" eaLnBrk="1" hangingPunct="1">
              <a:lnSpc>
                <a:spcPct val="80000"/>
              </a:lnSpc>
              <a:buFont typeface="Wingdings" pitchFamily="2" charset="2"/>
              <a:buNone/>
              <a:defRPr/>
            </a:pPr>
            <a:r>
              <a:rPr lang="en-US" sz="1900" smtClean="0"/>
              <a:t>	printf("R tuong duong = %.2f\n",R);</a:t>
            </a:r>
          </a:p>
          <a:p>
            <a:pPr lvl="1" eaLnBrk="1" hangingPunct="1">
              <a:lnSpc>
                <a:spcPct val="80000"/>
              </a:lnSpc>
              <a:buFont typeface="Wingdings" pitchFamily="2" charset="2"/>
              <a:buNone/>
              <a:defRPr/>
            </a:pPr>
            <a:r>
              <a:rPr lang="en-US" sz="1900" smtClean="0"/>
              <a:t>  </a:t>
            </a:r>
          </a:p>
          <a:p>
            <a:pPr lvl="1" eaLnBrk="1" hangingPunct="1">
              <a:lnSpc>
                <a:spcPct val="80000"/>
              </a:lnSpc>
              <a:buFont typeface="Wingdings" pitchFamily="2" charset="2"/>
              <a:buNone/>
              <a:defRPr/>
            </a:pPr>
            <a:r>
              <a:rPr lang="en-US" sz="1900" smtClean="0"/>
              <a:t>  	system("PAUSE");	</a:t>
            </a:r>
          </a:p>
          <a:p>
            <a:pPr lvl="1" eaLnBrk="1" hangingPunct="1">
              <a:lnSpc>
                <a:spcPct val="80000"/>
              </a:lnSpc>
              <a:buFont typeface="Wingdings" pitchFamily="2" charset="2"/>
              <a:buNone/>
              <a:defRPr/>
            </a:pPr>
            <a:r>
              <a:rPr lang="en-US" sz="1900" smtClean="0"/>
              <a:t>}</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pPr>
              <a:defRPr/>
            </a:pPr>
            <a:r>
              <a:rPr lang="en-US" altLang="en-US"/>
              <a:t>Kỹ thuật lập trình</a:t>
            </a:r>
          </a:p>
        </p:txBody>
      </p:sp>
      <p:sp>
        <p:nvSpPr>
          <p:cNvPr id="6" name="Slide Number Placeholder 5"/>
          <p:cNvSpPr>
            <a:spLocks noGrp="1"/>
          </p:cNvSpPr>
          <p:nvPr>
            <p:ph type="sldNum" sz="quarter" idx="12"/>
          </p:nvPr>
        </p:nvSpPr>
        <p:spPr/>
        <p:txBody>
          <a:bodyPr/>
          <a:lstStyle/>
          <a:p>
            <a:pPr>
              <a:defRPr/>
            </a:pPr>
            <a:fld id="{733A3438-D219-4A7E-9A3D-DFC2D59B0D75}" type="slidenum">
              <a:rPr lang="en-US" altLang="en-US"/>
              <a:pPr>
                <a:defRPr/>
              </a:pPr>
              <a:t>15</a:t>
            </a:fld>
            <a:r>
              <a:rPr lang="en-US" altLang="en-US"/>
              <a:t>/31</a:t>
            </a:r>
          </a:p>
        </p:txBody>
      </p:sp>
      <p:sp>
        <p:nvSpPr>
          <p:cNvPr id="17412" name="Rectangle 2"/>
          <p:cNvSpPr>
            <a:spLocks noGrp="1" noChangeArrowheads="1"/>
          </p:cNvSpPr>
          <p:nvPr>
            <p:ph type="title"/>
          </p:nvPr>
        </p:nvSpPr>
        <p:spPr/>
        <p:txBody>
          <a:bodyPr/>
          <a:lstStyle/>
          <a:p>
            <a:pPr eaLnBrk="1" hangingPunct="1">
              <a:defRPr/>
            </a:pPr>
            <a:r>
              <a:rPr lang="en-US" smtClean="0"/>
              <a:t>Kết quả chạy Program 1.2</a:t>
            </a:r>
          </a:p>
        </p:txBody>
      </p:sp>
      <p:pic>
        <p:nvPicPr>
          <p:cNvPr id="17413" name="Picture 3"/>
          <p:cNvPicPr>
            <a:picLocks noGrp="1" noChangeAspect="1" noChangeArrowheads="1"/>
          </p:cNvPicPr>
          <p:nvPr>
            <p:ph type="body" idx="1"/>
          </p:nvPr>
        </p:nvPicPr>
        <p:blipFill>
          <a:blip r:embed="rId2" cstate="print"/>
          <a:srcRect/>
          <a:stretch>
            <a:fillRect/>
          </a:stretch>
        </p:blip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pPr>
              <a:defRPr/>
            </a:pPr>
            <a:r>
              <a:rPr lang="en-US" altLang="en-US"/>
              <a:t>Kỹ thuật lập trình</a:t>
            </a:r>
          </a:p>
        </p:txBody>
      </p:sp>
      <p:sp>
        <p:nvSpPr>
          <p:cNvPr id="6" name="Slide Number Placeholder 5"/>
          <p:cNvSpPr>
            <a:spLocks noGrp="1"/>
          </p:cNvSpPr>
          <p:nvPr>
            <p:ph type="sldNum" sz="quarter" idx="12"/>
          </p:nvPr>
        </p:nvSpPr>
        <p:spPr/>
        <p:txBody>
          <a:bodyPr/>
          <a:lstStyle/>
          <a:p>
            <a:pPr>
              <a:defRPr/>
            </a:pPr>
            <a:fld id="{84B837EC-7902-4BC3-83B6-8B47A10DE283}" type="slidenum">
              <a:rPr lang="en-US" altLang="en-US"/>
              <a:pPr>
                <a:defRPr/>
              </a:pPr>
              <a:t>16</a:t>
            </a:fld>
            <a:r>
              <a:rPr lang="en-US" altLang="en-US"/>
              <a:t>/31</a:t>
            </a:r>
          </a:p>
        </p:txBody>
      </p:sp>
      <p:sp>
        <p:nvSpPr>
          <p:cNvPr id="18436" name="Rectangle 2"/>
          <p:cNvSpPr>
            <a:spLocks noGrp="1" noChangeArrowheads="1"/>
          </p:cNvSpPr>
          <p:nvPr>
            <p:ph type="title"/>
          </p:nvPr>
        </p:nvSpPr>
        <p:spPr/>
        <p:txBody>
          <a:bodyPr/>
          <a:lstStyle/>
          <a:p>
            <a:pPr eaLnBrk="1" hangingPunct="1">
              <a:defRPr/>
            </a:pPr>
            <a:r>
              <a:rPr lang="en-US" smtClean="0"/>
              <a:t>Các kiểu dữ liệu có cấu trúc</a:t>
            </a:r>
          </a:p>
        </p:txBody>
      </p:sp>
      <p:sp>
        <p:nvSpPr>
          <p:cNvPr id="18437" name="Rectangle 3"/>
          <p:cNvSpPr>
            <a:spLocks noGrp="1" noChangeArrowheads="1"/>
          </p:cNvSpPr>
          <p:nvPr>
            <p:ph type="body" idx="1"/>
          </p:nvPr>
        </p:nvSpPr>
        <p:spPr/>
        <p:txBody>
          <a:bodyPr/>
          <a:lstStyle/>
          <a:p>
            <a:pPr eaLnBrk="1" hangingPunct="1">
              <a:lnSpc>
                <a:spcPct val="90000"/>
              </a:lnSpc>
              <a:spcAft>
                <a:spcPct val="20000"/>
              </a:spcAft>
            </a:pPr>
            <a:r>
              <a:rPr lang="en-US" sz="2100" b="1" smtClean="0"/>
              <a:t>Kiểu mảng</a:t>
            </a:r>
            <a:r>
              <a:rPr lang="en-US" sz="2100" smtClean="0"/>
              <a:t>: chứa các phần tử cùng một kiểu dữ liệu và có kích thước cố định. Mảng có thể là 1 hay nhiều chiều</a:t>
            </a:r>
          </a:p>
          <a:p>
            <a:pPr eaLnBrk="1" hangingPunct="1">
              <a:lnSpc>
                <a:spcPct val="90000"/>
              </a:lnSpc>
              <a:spcAft>
                <a:spcPct val="20000"/>
              </a:spcAft>
            </a:pPr>
            <a:r>
              <a:rPr lang="en-US" sz="2100" b="1" smtClean="0"/>
              <a:t>Kiểu struct</a:t>
            </a:r>
            <a:r>
              <a:rPr lang="en-US" sz="2100" smtClean="0"/>
              <a:t>: là cấu trúc cho phép chứa các thành phần dữ liệu khác, được gọi là các trường. Các trường có thể có các kiểu dữ liệu khác nhau, và cũng có thể lại là kiểu có cấu trúc</a:t>
            </a:r>
          </a:p>
          <a:p>
            <a:pPr eaLnBrk="1" hangingPunct="1">
              <a:lnSpc>
                <a:spcPct val="90000"/>
              </a:lnSpc>
              <a:spcAft>
                <a:spcPct val="20000"/>
              </a:spcAft>
            </a:pPr>
            <a:r>
              <a:rPr lang="en-US" sz="2100" b="1" smtClean="0"/>
              <a:t>Kiểu union</a:t>
            </a:r>
            <a:r>
              <a:rPr lang="en-US" sz="2100" smtClean="0"/>
              <a:t>: là một kiểu struct đặc biệt có kích thước lưu trữ bằng với kích thước của trường lớn nhất. </a:t>
            </a:r>
          </a:p>
          <a:p>
            <a:pPr eaLnBrk="1" hangingPunct="1">
              <a:lnSpc>
                <a:spcPct val="90000"/>
              </a:lnSpc>
              <a:spcAft>
                <a:spcPct val="20000"/>
              </a:spcAft>
            </a:pPr>
            <a:r>
              <a:rPr lang="en-US" sz="2100" b="1" smtClean="0"/>
              <a:t>Kiểu bit field</a:t>
            </a:r>
            <a:r>
              <a:rPr lang="en-US" sz="2100" smtClean="0"/>
              <a:t> (trường bit): là một kiểu struct đặc biệt mà kích thước mỗi trường có thể được xác định theo số bit</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ooter Placeholder 4"/>
          <p:cNvSpPr>
            <a:spLocks noGrp="1"/>
          </p:cNvSpPr>
          <p:nvPr>
            <p:ph type="ftr" sz="quarter" idx="11"/>
          </p:nvPr>
        </p:nvSpPr>
        <p:spPr/>
        <p:txBody>
          <a:bodyPr/>
          <a:lstStyle/>
          <a:p>
            <a:pPr>
              <a:defRPr/>
            </a:pPr>
            <a:r>
              <a:rPr lang="en-US" altLang="en-US"/>
              <a:t>Kỹ thuật lập trình</a:t>
            </a:r>
          </a:p>
        </p:txBody>
      </p:sp>
      <p:sp>
        <p:nvSpPr>
          <p:cNvPr id="13" name="Slide Number Placeholder 5"/>
          <p:cNvSpPr>
            <a:spLocks noGrp="1"/>
          </p:cNvSpPr>
          <p:nvPr>
            <p:ph type="sldNum" sz="quarter" idx="12"/>
          </p:nvPr>
        </p:nvSpPr>
        <p:spPr/>
        <p:txBody>
          <a:bodyPr/>
          <a:lstStyle/>
          <a:p>
            <a:pPr>
              <a:defRPr/>
            </a:pPr>
            <a:fld id="{2D294142-AC5D-44B2-A5A3-3F9C01DB511E}" type="slidenum">
              <a:rPr lang="en-US" altLang="en-US"/>
              <a:pPr>
                <a:defRPr/>
              </a:pPr>
              <a:t>17</a:t>
            </a:fld>
            <a:r>
              <a:rPr lang="en-US" altLang="en-US"/>
              <a:t>/31</a:t>
            </a:r>
          </a:p>
        </p:txBody>
      </p:sp>
      <p:sp>
        <p:nvSpPr>
          <p:cNvPr id="19460" name="Rectangle 2"/>
          <p:cNvSpPr>
            <a:spLocks noGrp="1" noChangeArrowheads="1"/>
          </p:cNvSpPr>
          <p:nvPr>
            <p:ph type="title"/>
          </p:nvPr>
        </p:nvSpPr>
        <p:spPr/>
        <p:txBody>
          <a:bodyPr/>
          <a:lstStyle/>
          <a:p>
            <a:pPr eaLnBrk="1" hangingPunct="1">
              <a:defRPr/>
            </a:pPr>
            <a:r>
              <a:rPr lang="en-US" smtClean="0"/>
              <a:t>Kiểu dữ liệu con trỏ</a:t>
            </a:r>
          </a:p>
        </p:txBody>
      </p:sp>
      <p:sp>
        <p:nvSpPr>
          <p:cNvPr id="19461" name="Rectangle 3"/>
          <p:cNvSpPr>
            <a:spLocks noGrp="1" noChangeArrowheads="1"/>
          </p:cNvSpPr>
          <p:nvPr>
            <p:ph type="body" idx="1"/>
          </p:nvPr>
        </p:nvSpPr>
        <p:spPr/>
        <p:txBody>
          <a:bodyPr/>
          <a:lstStyle/>
          <a:p>
            <a:pPr eaLnBrk="1" hangingPunct="1"/>
            <a:r>
              <a:rPr lang="en-US" smtClean="0"/>
              <a:t>Giới thiệu: Là đối tượng DL mà giá trị của nó là địa chỉ của các đối tượng khác (có thể là chính nó) trong bộ nhớ </a:t>
            </a:r>
          </a:p>
        </p:txBody>
      </p:sp>
      <p:sp>
        <p:nvSpPr>
          <p:cNvPr id="19462" name="AutoShape 5"/>
          <p:cNvSpPr>
            <a:spLocks noChangeAspect="1" noChangeArrowheads="1"/>
          </p:cNvSpPr>
          <p:nvPr/>
        </p:nvSpPr>
        <p:spPr bwMode="auto">
          <a:xfrm>
            <a:off x="2667000" y="3505200"/>
            <a:ext cx="3771900" cy="1143000"/>
          </a:xfrm>
          <a:prstGeom prst="rect">
            <a:avLst/>
          </a:prstGeom>
          <a:noFill/>
          <a:ln w="9525">
            <a:noFill/>
            <a:miter lim="800000"/>
            <a:headEnd/>
            <a:tailEnd/>
          </a:ln>
        </p:spPr>
        <p:txBody>
          <a:bodyPr/>
          <a:lstStyle/>
          <a:p>
            <a:endParaRPr lang="en-AU"/>
          </a:p>
        </p:txBody>
      </p:sp>
      <p:sp>
        <p:nvSpPr>
          <p:cNvPr id="19463" name="Text Box 6"/>
          <p:cNvSpPr txBox="1">
            <a:spLocks noChangeArrowheads="1"/>
          </p:cNvSpPr>
          <p:nvPr/>
        </p:nvSpPr>
        <p:spPr bwMode="auto">
          <a:xfrm>
            <a:off x="4038600" y="4581525"/>
            <a:ext cx="1143000" cy="523875"/>
          </a:xfrm>
          <a:prstGeom prst="rect">
            <a:avLst/>
          </a:prstGeom>
          <a:solidFill>
            <a:srgbClr val="FFFFFF"/>
          </a:solidFill>
          <a:ln w="9525">
            <a:noFill/>
            <a:miter lim="800000"/>
            <a:headEnd/>
            <a:tailEnd/>
          </a:ln>
        </p:spPr>
        <p:txBody>
          <a:bodyPr>
            <a:spAutoFit/>
          </a:bodyPr>
          <a:lstStyle/>
          <a:p>
            <a:r>
              <a:rPr lang="en-US" b="1"/>
              <a:t>P = &amp;A</a:t>
            </a:r>
            <a:endParaRPr lang="en-US" sz="2800" b="1"/>
          </a:p>
        </p:txBody>
      </p:sp>
      <p:sp>
        <p:nvSpPr>
          <p:cNvPr id="19464" name="Text Box 7"/>
          <p:cNvSpPr txBox="1">
            <a:spLocks noChangeArrowheads="1"/>
          </p:cNvSpPr>
          <p:nvPr/>
        </p:nvSpPr>
        <p:spPr bwMode="auto">
          <a:xfrm>
            <a:off x="6172200" y="3581400"/>
            <a:ext cx="342900" cy="523875"/>
          </a:xfrm>
          <a:prstGeom prst="rect">
            <a:avLst/>
          </a:prstGeom>
          <a:solidFill>
            <a:srgbClr val="FFFFFF"/>
          </a:solidFill>
          <a:ln w="9525">
            <a:noFill/>
            <a:miter lim="800000"/>
            <a:headEnd/>
            <a:tailEnd/>
          </a:ln>
        </p:spPr>
        <p:txBody>
          <a:bodyPr>
            <a:spAutoFit/>
          </a:bodyPr>
          <a:lstStyle/>
          <a:p>
            <a:r>
              <a:rPr lang="en-US" b="1"/>
              <a:t>A</a:t>
            </a:r>
            <a:endParaRPr lang="en-US" sz="2800" b="1"/>
          </a:p>
        </p:txBody>
      </p:sp>
      <p:sp>
        <p:nvSpPr>
          <p:cNvPr id="19465" name="Text Box 8"/>
          <p:cNvSpPr txBox="1">
            <a:spLocks noChangeArrowheads="1"/>
          </p:cNvSpPr>
          <p:nvPr/>
        </p:nvSpPr>
        <p:spPr bwMode="auto">
          <a:xfrm>
            <a:off x="3276600" y="3619500"/>
            <a:ext cx="342900" cy="523875"/>
          </a:xfrm>
          <a:prstGeom prst="rect">
            <a:avLst/>
          </a:prstGeom>
          <a:solidFill>
            <a:srgbClr val="FFFFFF"/>
          </a:solidFill>
          <a:ln w="9525">
            <a:noFill/>
            <a:miter lim="800000"/>
            <a:headEnd/>
            <a:tailEnd/>
          </a:ln>
        </p:spPr>
        <p:txBody>
          <a:bodyPr>
            <a:spAutoFit/>
          </a:bodyPr>
          <a:lstStyle/>
          <a:p>
            <a:r>
              <a:rPr lang="en-US" b="1"/>
              <a:t>P</a:t>
            </a:r>
            <a:endParaRPr lang="en-US" sz="2800" b="1"/>
          </a:p>
        </p:txBody>
      </p:sp>
      <p:sp>
        <p:nvSpPr>
          <p:cNvPr id="19466" name="Text Box 9"/>
          <p:cNvSpPr txBox="1">
            <a:spLocks noChangeArrowheads="1"/>
          </p:cNvSpPr>
          <p:nvPr/>
        </p:nvSpPr>
        <p:spPr bwMode="auto">
          <a:xfrm>
            <a:off x="3581400" y="3733800"/>
            <a:ext cx="762000" cy="533400"/>
          </a:xfrm>
          <a:prstGeom prst="rect">
            <a:avLst/>
          </a:prstGeom>
          <a:solidFill>
            <a:srgbClr val="FFFFFF"/>
          </a:solidFill>
          <a:ln w="9525">
            <a:solidFill>
              <a:srgbClr val="000000"/>
            </a:solidFill>
            <a:miter lim="800000"/>
            <a:headEnd/>
            <a:tailEnd/>
          </a:ln>
        </p:spPr>
        <p:txBody>
          <a:bodyPr/>
          <a:lstStyle/>
          <a:p>
            <a:endParaRPr lang="en-US"/>
          </a:p>
        </p:txBody>
      </p:sp>
      <p:sp>
        <p:nvSpPr>
          <p:cNvPr id="19467" name="Text Box 10"/>
          <p:cNvSpPr txBox="1">
            <a:spLocks noChangeArrowheads="1"/>
          </p:cNvSpPr>
          <p:nvPr/>
        </p:nvSpPr>
        <p:spPr bwMode="auto">
          <a:xfrm>
            <a:off x="4953000" y="3733800"/>
            <a:ext cx="1181100" cy="914400"/>
          </a:xfrm>
          <a:prstGeom prst="rect">
            <a:avLst/>
          </a:prstGeom>
          <a:solidFill>
            <a:srgbClr val="FFFFFF"/>
          </a:solidFill>
          <a:ln w="9525">
            <a:solidFill>
              <a:srgbClr val="000000"/>
            </a:solidFill>
            <a:miter lim="800000"/>
            <a:headEnd/>
            <a:tailEnd/>
          </a:ln>
        </p:spPr>
        <p:txBody>
          <a:bodyPr/>
          <a:lstStyle/>
          <a:p>
            <a:endParaRPr lang="en-US"/>
          </a:p>
        </p:txBody>
      </p:sp>
      <p:sp>
        <p:nvSpPr>
          <p:cNvPr id="19468" name="Line 11"/>
          <p:cNvSpPr>
            <a:spLocks noChangeShapeType="1"/>
          </p:cNvSpPr>
          <p:nvPr/>
        </p:nvSpPr>
        <p:spPr bwMode="auto">
          <a:xfrm>
            <a:off x="4038600" y="4037013"/>
            <a:ext cx="914400" cy="1587"/>
          </a:xfrm>
          <a:prstGeom prst="line">
            <a:avLst/>
          </a:prstGeom>
          <a:noFill/>
          <a:ln w="25400">
            <a:solidFill>
              <a:srgbClr val="000000"/>
            </a:solidFill>
            <a:round/>
            <a:headEnd type="oval" w="med" len="med"/>
            <a:tailEnd type="triangle" w="med" len="med"/>
          </a:ln>
        </p:spPr>
        <p:txBody>
          <a:bodyPr/>
          <a:lstStyle/>
          <a:p>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pPr>
              <a:defRPr/>
            </a:pPr>
            <a:r>
              <a:rPr lang="en-US" altLang="en-US"/>
              <a:t>Kỹ thuật lập trình</a:t>
            </a:r>
          </a:p>
        </p:txBody>
      </p:sp>
      <p:sp>
        <p:nvSpPr>
          <p:cNvPr id="6" name="Slide Number Placeholder 5"/>
          <p:cNvSpPr>
            <a:spLocks noGrp="1"/>
          </p:cNvSpPr>
          <p:nvPr>
            <p:ph type="sldNum" sz="quarter" idx="12"/>
          </p:nvPr>
        </p:nvSpPr>
        <p:spPr/>
        <p:txBody>
          <a:bodyPr/>
          <a:lstStyle/>
          <a:p>
            <a:pPr>
              <a:defRPr/>
            </a:pPr>
            <a:fld id="{623DDF1E-F6CE-4DA2-80F0-4193E652ADAB}" type="slidenum">
              <a:rPr lang="en-US" altLang="en-US"/>
              <a:pPr>
                <a:defRPr/>
              </a:pPr>
              <a:t>18</a:t>
            </a:fld>
            <a:r>
              <a:rPr lang="en-US" altLang="en-US"/>
              <a:t>/31</a:t>
            </a:r>
          </a:p>
        </p:txBody>
      </p:sp>
      <p:sp>
        <p:nvSpPr>
          <p:cNvPr id="20484" name="Rectangle 2"/>
          <p:cNvSpPr>
            <a:spLocks noGrp="1" noChangeArrowheads="1"/>
          </p:cNvSpPr>
          <p:nvPr>
            <p:ph type="title"/>
          </p:nvPr>
        </p:nvSpPr>
        <p:spPr/>
        <p:txBody>
          <a:bodyPr/>
          <a:lstStyle/>
          <a:p>
            <a:pPr eaLnBrk="1" hangingPunct="1">
              <a:defRPr/>
            </a:pPr>
            <a:r>
              <a:rPr lang="en-US" smtClean="0"/>
              <a:t>Kiểu dữ liệu con trỏ</a:t>
            </a:r>
          </a:p>
        </p:txBody>
      </p:sp>
      <p:sp>
        <p:nvSpPr>
          <p:cNvPr id="20485" name="Rectangle 3"/>
          <p:cNvSpPr>
            <a:spLocks noGrp="1" noChangeArrowheads="1"/>
          </p:cNvSpPr>
          <p:nvPr>
            <p:ph type="body" idx="1"/>
          </p:nvPr>
        </p:nvSpPr>
        <p:spPr/>
        <p:txBody>
          <a:bodyPr/>
          <a:lstStyle/>
          <a:p>
            <a:pPr eaLnBrk="1" hangingPunct="1"/>
            <a:r>
              <a:rPr lang="en-US" smtClean="0"/>
              <a:t>Vai trò:</a:t>
            </a:r>
          </a:p>
          <a:p>
            <a:pPr lvl="1" eaLnBrk="1" hangingPunct="1"/>
            <a:r>
              <a:rPr lang="en-US" smtClean="0"/>
              <a:t>Quản lý các đối tượng DL động và cấu trúc lưu trữ động (như CTLT móc nối) để cài đặt lưu trữ các CTDL động như danh sách, cây,…</a:t>
            </a:r>
          </a:p>
          <a:p>
            <a:pPr lvl="1" eaLnBrk="1" hangingPunct="1"/>
            <a:r>
              <a:rPr lang="en-US" smtClean="0"/>
              <a:t>Định vị, truy nhập vào các thành phần của các kiểu DL có cấu trúc nhằm tăng tốc độ thực hiện và độ linh hoạt trong xử lý. Ta hay dùng con trỏ để truy nhập vào mảng, bản ghi (struct).</a:t>
            </a:r>
          </a:p>
          <a:p>
            <a:pPr lvl="1" eaLnBrk="1" hangingPunct="1"/>
            <a:r>
              <a:rPr lang="en-US" smtClean="0"/>
              <a:t>Tổ chức các tham số đóng vai trò đầu ra của các chương trình con (hàm con).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4"/>
          <p:cNvSpPr>
            <a:spLocks noGrp="1"/>
          </p:cNvSpPr>
          <p:nvPr>
            <p:ph type="ftr" sz="quarter" idx="11"/>
          </p:nvPr>
        </p:nvSpPr>
        <p:spPr/>
        <p:txBody>
          <a:bodyPr/>
          <a:lstStyle/>
          <a:p>
            <a:pPr>
              <a:defRPr/>
            </a:pPr>
            <a:r>
              <a:rPr lang="en-US" altLang="en-US"/>
              <a:t>Kỹ thuật lập trình</a:t>
            </a:r>
          </a:p>
        </p:txBody>
      </p:sp>
      <p:sp>
        <p:nvSpPr>
          <p:cNvPr id="7" name="Slide Number Placeholder 5"/>
          <p:cNvSpPr>
            <a:spLocks noGrp="1"/>
          </p:cNvSpPr>
          <p:nvPr>
            <p:ph type="sldNum" sz="quarter" idx="12"/>
          </p:nvPr>
        </p:nvSpPr>
        <p:spPr/>
        <p:txBody>
          <a:bodyPr/>
          <a:lstStyle/>
          <a:p>
            <a:pPr>
              <a:defRPr/>
            </a:pPr>
            <a:fld id="{4121C16B-8E77-4D9D-B5FC-E7FAD423388B}" type="slidenum">
              <a:rPr lang="en-US" altLang="en-US"/>
              <a:pPr>
                <a:defRPr/>
              </a:pPr>
              <a:t>19</a:t>
            </a:fld>
            <a:r>
              <a:rPr lang="en-US" altLang="en-US"/>
              <a:t>/31</a:t>
            </a:r>
          </a:p>
        </p:txBody>
      </p:sp>
      <p:sp>
        <p:nvSpPr>
          <p:cNvPr id="21508" name="Rectangle 2"/>
          <p:cNvSpPr>
            <a:spLocks noGrp="1" noChangeArrowheads="1"/>
          </p:cNvSpPr>
          <p:nvPr>
            <p:ph type="title"/>
          </p:nvPr>
        </p:nvSpPr>
        <p:spPr/>
        <p:txBody>
          <a:bodyPr/>
          <a:lstStyle/>
          <a:p>
            <a:pPr eaLnBrk="1" hangingPunct="1">
              <a:defRPr/>
            </a:pPr>
            <a:r>
              <a:rPr lang="en-US" smtClean="0"/>
              <a:t>Kiểu dữ liệu con trỏ</a:t>
            </a:r>
          </a:p>
        </p:txBody>
      </p:sp>
      <p:sp>
        <p:nvSpPr>
          <p:cNvPr id="21509" name="Rectangle 3"/>
          <p:cNvSpPr>
            <a:spLocks noGrp="1" noChangeArrowheads="1"/>
          </p:cNvSpPr>
          <p:nvPr>
            <p:ph type="body" idx="1"/>
          </p:nvPr>
        </p:nvSpPr>
        <p:spPr>
          <a:xfrm>
            <a:off x="457200" y="1600200"/>
            <a:ext cx="3124200" cy="4530725"/>
          </a:xfrm>
        </p:spPr>
        <p:txBody>
          <a:bodyPr/>
          <a:lstStyle/>
          <a:p>
            <a:pPr eaLnBrk="1" hangingPunct="1"/>
            <a:r>
              <a:rPr lang="en-US" sz="2600" smtClean="0"/>
              <a:t>Các thao tác cơ bản trên con trỏ:</a:t>
            </a:r>
          </a:p>
          <a:p>
            <a:pPr lvl="1" eaLnBrk="1" hangingPunct="1"/>
            <a:r>
              <a:rPr lang="en-US" sz="2200" smtClean="0"/>
              <a:t>Khai báo</a:t>
            </a:r>
          </a:p>
          <a:p>
            <a:pPr lvl="1" eaLnBrk="1" hangingPunct="1"/>
            <a:r>
              <a:rPr lang="en-US" sz="2200" smtClean="0"/>
              <a:t>Phép lấy địa chỉ</a:t>
            </a:r>
          </a:p>
          <a:p>
            <a:pPr lvl="1" eaLnBrk="1" hangingPunct="1"/>
            <a:r>
              <a:rPr lang="en-US" sz="2200" smtClean="0"/>
              <a:t>Phép gán</a:t>
            </a:r>
          </a:p>
          <a:p>
            <a:pPr lvl="1" eaLnBrk="1" hangingPunct="1"/>
            <a:r>
              <a:rPr lang="en-US" sz="2200" smtClean="0"/>
              <a:t>Truy nhập vào đối tượng được trỏ </a:t>
            </a:r>
          </a:p>
          <a:p>
            <a:pPr lvl="1" eaLnBrk="1" hangingPunct="1"/>
            <a:r>
              <a:rPr lang="en-US" sz="2200" smtClean="0"/>
              <a:t>Phép tăng/giảm địa chỉ</a:t>
            </a:r>
          </a:p>
        </p:txBody>
      </p:sp>
      <p:sp>
        <p:nvSpPr>
          <p:cNvPr id="24580" name="AutoShape 4"/>
          <p:cNvSpPr>
            <a:spLocks noChangeArrowheads="1"/>
          </p:cNvSpPr>
          <p:nvPr/>
        </p:nvSpPr>
        <p:spPr bwMode="auto">
          <a:xfrm>
            <a:off x="3733800" y="1981200"/>
            <a:ext cx="4953000" cy="4038600"/>
          </a:xfrm>
          <a:prstGeom prst="roundRect">
            <a:avLst>
              <a:gd name="adj" fmla="val 16667"/>
            </a:avLst>
          </a:prstGeom>
          <a:solidFill>
            <a:schemeClr val="bg1">
              <a:lumMod val="95000"/>
            </a:schemeClr>
          </a:solidFill>
          <a:ln w="9525">
            <a:solidFill>
              <a:schemeClr val="tx1"/>
            </a:solidFill>
            <a:round/>
            <a:headEnd/>
            <a:tailEnd/>
          </a:ln>
          <a:effectLst/>
        </p:spPr>
        <p:txBody>
          <a:bodyPr wrap="none" anchor="ctr"/>
          <a:lstStyle/>
          <a:p>
            <a:pPr>
              <a:defRPr/>
            </a:pPr>
            <a:r>
              <a:rPr lang="en-US"/>
              <a:t>int * pi;	        </a:t>
            </a:r>
            <a:r>
              <a:rPr lang="en-US">
                <a:solidFill>
                  <a:srgbClr val="FF0000"/>
                </a:solidFill>
              </a:rPr>
              <a:t>//Con trỏ kiểu int</a:t>
            </a:r>
          </a:p>
          <a:p>
            <a:pPr>
              <a:defRPr/>
            </a:pPr>
            <a:r>
              <a:rPr lang="en-US"/>
              <a:t>float * pf[20];  </a:t>
            </a:r>
            <a:r>
              <a:rPr lang="en-US">
                <a:solidFill>
                  <a:srgbClr val="FF0000"/>
                </a:solidFill>
              </a:rPr>
              <a:t>//Mảng các con trỏ kiểu float</a:t>
            </a:r>
          </a:p>
          <a:p>
            <a:pPr>
              <a:defRPr/>
            </a:pPr>
            <a:r>
              <a:rPr lang="en-US"/>
              <a:t>float (*pf)[20]; </a:t>
            </a:r>
            <a:r>
              <a:rPr lang="en-US">
                <a:solidFill>
                  <a:srgbClr val="FF0000"/>
                </a:solidFill>
              </a:rPr>
              <a:t>//Con trỏ kiểu mảng</a:t>
            </a:r>
          </a:p>
          <a:p>
            <a:pPr>
              <a:defRPr/>
            </a:pPr>
            <a:r>
              <a:rPr lang="en-US"/>
              <a:t>void * p;	        </a:t>
            </a:r>
            <a:r>
              <a:rPr lang="en-US">
                <a:solidFill>
                  <a:srgbClr val="FF0000"/>
                </a:solidFill>
              </a:rPr>
              <a:t>//Con trỏ tổng quát.</a:t>
            </a:r>
          </a:p>
          <a:p>
            <a:pPr>
              <a:defRPr/>
            </a:pPr>
            <a:endParaRPr lang="en-US"/>
          </a:p>
          <a:p>
            <a:pPr>
              <a:defRPr/>
            </a:pPr>
            <a:r>
              <a:rPr lang="en-US"/>
              <a:t>int i=20;</a:t>
            </a:r>
          </a:p>
          <a:p>
            <a:pPr>
              <a:defRPr/>
            </a:pPr>
            <a:r>
              <a:rPr lang="en-US"/>
              <a:t>pi = &amp;i;	</a:t>
            </a:r>
            <a:r>
              <a:rPr lang="en-US">
                <a:solidFill>
                  <a:srgbClr val="FF0000"/>
                </a:solidFill>
              </a:rPr>
              <a:t>//gán giá trị cho con trỏ</a:t>
            </a:r>
          </a:p>
          <a:p>
            <a:pPr>
              <a:defRPr/>
            </a:pPr>
            <a:r>
              <a:rPr lang="en-US"/>
              <a:t>p = pi;	</a:t>
            </a:r>
            <a:r>
              <a:rPr lang="en-US">
                <a:solidFill>
                  <a:srgbClr val="FF0000"/>
                </a:solidFill>
              </a:rPr>
              <a:t>//gán con trỏ cho con trỏ</a:t>
            </a:r>
          </a:p>
          <a:p>
            <a:pPr>
              <a:defRPr/>
            </a:pPr>
            <a:r>
              <a:rPr lang="en-US"/>
              <a:t>*pi = 30; </a:t>
            </a:r>
            <a:r>
              <a:rPr lang="en-US">
                <a:solidFill>
                  <a:srgbClr val="FF0000"/>
                </a:solidFill>
              </a:rPr>
              <a:t>//truy nhập vào đối tượng đc trỏ, </a:t>
            </a:r>
          </a:p>
          <a:p>
            <a:pPr>
              <a:defRPr/>
            </a:pPr>
            <a:r>
              <a:rPr lang="en-US"/>
              <a:t>	</a:t>
            </a:r>
            <a:r>
              <a:rPr lang="en-US">
                <a:solidFill>
                  <a:srgbClr val="FF0000"/>
                </a:solidFill>
              </a:rPr>
              <a:t>//i = 30 now</a:t>
            </a:r>
          </a:p>
          <a:p>
            <a:pPr>
              <a:defRPr/>
            </a:pPr>
            <a:r>
              <a:rPr lang="en-US"/>
              <a:t>int a[10];</a:t>
            </a:r>
          </a:p>
          <a:p>
            <a:pPr>
              <a:defRPr/>
            </a:pPr>
            <a:r>
              <a:rPr lang="en-US"/>
              <a:t>pi = a;	</a:t>
            </a:r>
            <a:r>
              <a:rPr lang="en-US">
                <a:solidFill>
                  <a:srgbClr val="FF0000"/>
                </a:solidFill>
              </a:rPr>
              <a:t>//pi = &amp;a[0]</a:t>
            </a:r>
          </a:p>
          <a:p>
            <a:pPr>
              <a:defRPr/>
            </a:pPr>
            <a:r>
              <a:rPr lang="en-US"/>
              <a:t>pi[2]=20;	</a:t>
            </a:r>
            <a:r>
              <a:rPr lang="en-US">
                <a:solidFill>
                  <a:srgbClr val="FF0000"/>
                </a:solidFill>
              </a:rPr>
              <a:t>//a[2] = 20</a:t>
            </a:r>
          </a:p>
          <a:p>
            <a:pPr>
              <a:defRPr/>
            </a:pPr>
            <a:r>
              <a:rPr lang="en-US"/>
              <a:t>pi++;	</a:t>
            </a:r>
            <a:r>
              <a:rPr lang="en-US">
                <a:solidFill>
                  <a:srgbClr val="FF0000"/>
                </a:solidFill>
              </a:rPr>
              <a:t>//pi = &amp;a[1]</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pPr>
              <a:defRPr/>
            </a:pPr>
            <a:r>
              <a:rPr lang="en-US" altLang="en-US"/>
              <a:t>Kỹ thuật lập trình</a:t>
            </a:r>
          </a:p>
        </p:txBody>
      </p:sp>
      <p:sp>
        <p:nvSpPr>
          <p:cNvPr id="6" name="Slide Number Placeholder 5"/>
          <p:cNvSpPr>
            <a:spLocks noGrp="1"/>
          </p:cNvSpPr>
          <p:nvPr>
            <p:ph type="sldNum" sz="quarter" idx="12"/>
          </p:nvPr>
        </p:nvSpPr>
        <p:spPr/>
        <p:txBody>
          <a:bodyPr/>
          <a:lstStyle/>
          <a:p>
            <a:pPr>
              <a:defRPr/>
            </a:pPr>
            <a:fld id="{727351AB-EDF3-427A-B559-042C667400C4}" type="slidenum">
              <a:rPr lang="en-US" altLang="en-US"/>
              <a:pPr>
                <a:defRPr/>
              </a:pPr>
              <a:t>2</a:t>
            </a:fld>
            <a:r>
              <a:rPr lang="en-US" altLang="en-US"/>
              <a:t>/31</a:t>
            </a:r>
          </a:p>
        </p:txBody>
      </p:sp>
      <p:sp>
        <p:nvSpPr>
          <p:cNvPr id="4100" name="Rectangle 2"/>
          <p:cNvSpPr>
            <a:spLocks noGrp="1" noChangeArrowheads="1"/>
          </p:cNvSpPr>
          <p:nvPr>
            <p:ph type="title"/>
          </p:nvPr>
        </p:nvSpPr>
        <p:spPr/>
        <p:txBody>
          <a:bodyPr/>
          <a:lstStyle/>
          <a:p>
            <a:pPr eaLnBrk="1" hangingPunct="1">
              <a:defRPr/>
            </a:pPr>
            <a:r>
              <a:rPr lang="en-US" smtClean="0"/>
              <a:t>Các nội dung chính</a:t>
            </a:r>
          </a:p>
        </p:txBody>
      </p:sp>
      <p:sp>
        <p:nvSpPr>
          <p:cNvPr id="4101" name="Rectangle 3"/>
          <p:cNvSpPr>
            <a:spLocks noGrp="1" noChangeArrowheads="1"/>
          </p:cNvSpPr>
          <p:nvPr>
            <p:ph type="body" idx="1"/>
          </p:nvPr>
        </p:nvSpPr>
        <p:spPr/>
        <p:txBody>
          <a:bodyPr/>
          <a:lstStyle/>
          <a:p>
            <a:pPr eaLnBrk="1" hangingPunct="1"/>
            <a:r>
              <a:rPr lang="en-US" smtClean="0"/>
              <a:t>Các đặc điểm nổi bật của C</a:t>
            </a:r>
          </a:p>
          <a:p>
            <a:pPr eaLnBrk="1" hangingPunct="1"/>
            <a:r>
              <a:rPr lang="en-US" smtClean="0"/>
              <a:t>Cấu trúc của một chương trình viết bằng C</a:t>
            </a:r>
          </a:p>
          <a:p>
            <a:pPr eaLnBrk="1" hangingPunct="1"/>
            <a:r>
              <a:rPr lang="en-US" smtClean="0"/>
              <a:t>Các kiểu dữ liệu cơ bản</a:t>
            </a:r>
          </a:p>
          <a:p>
            <a:pPr eaLnBrk="1" hangingPunct="1"/>
            <a:r>
              <a:rPr lang="en-US" smtClean="0"/>
              <a:t>Các thao tác nhập/xuất cơ bản</a:t>
            </a:r>
          </a:p>
          <a:p>
            <a:pPr eaLnBrk="1" hangingPunct="1"/>
            <a:r>
              <a:rPr lang="en-US" smtClean="0"/>
              <a:t>Các kiểu dữ liệu có cấu trúc</a:t>
            </a:r>
          </a:p>
          <a:p>
            <a:pPr eaLnBrk="1" hangingPunct="1"/>
            <a:r>
              <a:rPr lang="en-US" smtClean="0"/>
              <a:t>Kiểu dữ liệu con trỏ</a:t>
            </a:r>
          </a:p>
          <a:p>
            <a:pPr eaLnBrk="1" hangingPunct="1"/>
            <a:r>
              <a:rPr lang="en-US" smtClean="0"/>
              <a:t>Các cấu trúc điều khiển lệnh</a:t>
            </a:r>
          </a:p>
          <a:p>
            <a:pPr eaLnBrk="1" hangingPunct="1"/>
            <a:r>
              <a:rPr lang="en-US" smtClean="0"/>
              <a:t>Hàm và cấu trúc chương trình</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Kiểu dữ liệu con trỏ</a:t>
            </a:r>
            <a:endParaRPr lang="en-US"/>
          </a:p>
        </p:txBody>
      </p:sp>
      <p:sp>
        <p:nvSpPr>
          <p:cNvPr id="3" name="Content Placeholder 2"/>
          <p:cNvSpPr>
            <a:spLocks noGrp="1"/>
          </p:cNvSpPr>
          <p:nvPr>
            <p:ph idx="1"/>
          </p:nvPr>
        </p:nvSpPr>
        <p:spPr/>
        <p:txBody>
          <a:bodyPr/>
          <a:lstStyle/>
          <a:p>
            <a:r>
              <a:rPr lang="en-US" sz="2800" smtClean="0"/>
              <a:t>Các thao tác quản lý bộ nhớ động với con trỏ:</a:t>
            </a:r>
          </a:p>
          <a:p>
            <a:pPr lvl="1"/>
            <a:r>
              <a:rPr lang="en-US" sz="2400" smtClean="0"/>
              <a:t>Cấp phát bộ nhớ:</a:t>
            </a:r>
          </a:p>
          <a:p>
            <a:pPr lvl="1">
              <a:buNone/>
            </a:pPr>
            <a:r>
              <a:rPr lang="en-US" sz="2400" i="1" smtClean="0"/>
              <a:t>malloc(), calloc(), </a:t>
            </a:r>
          </a:p>
          <a:p>
            <a:pPr lvl="1"/>
            <a:r>
              <a:rPr lang="en-US" sz="2400" smtClean="0"/>
              <a:t>Cấp phát lại bộ nhớ:</a:t>
            </a:r>
          </a:p>
          <a:p>
            <a:pPr lvl="1">
              <a:buNone/>
            </a:pPr>
            <a:r>
              <a:rPr lang="en-US" sz="2400" i="1" smtClean="0"/>
              <a:t>realloc();</a:t>
            </a:r>
          </a:p>
          <a:p>
            <a:pPr lvl="1"/>
            <a:r>
              <a:rPr lang="en-US" sz="2400" smtClean="0"/>
              <a:t>Giải phóng bộ nhớ:</a:t>
            </a:r>
          </a:p>
          <a:p>
            <a:pPr lvl="1">
              <a:buNone/>
            </a:pPr>
            <a:r>
              <a:rPr lang="en-US" sz="2400" i="1" smtClean="0"/>
              <a:t>free();</a:t>
            </a:r>
            <a:endParaRPr lang="en-US" sz="2400" i="1"/>
          </a:p>
        </p:txBody>
      </p:sp>
      <p:sp>
        <p:nvSpPr>
          <p:cNvPr id="4" name="Footer Placeholder 3"/>
          <p:cNvSpPr>
            <a:spLocks noGrp="1"/>
          </p:cNvSpPr>
          <p:nvPr>
            <p:ph type="ftr" sz="quarter" idx="11"/>
          </p:nvPr>
        </p:nvSpPr>
        <p:spPr/>
        <p:txBody>
          <a:bodyPr/>
          <a:lstStyle/>
          <a:p>
            <a:pPr>
              <a:defRPr/>
            </a:pPr>
            <a:r>
              <a:rPr lang="en-US" altLang="en-US" smtClean="0"/>
              <a:t>Kỹ thuật lập trình</a:t>
            </a:r>
            <a:endParaRPr lang="en-US" altLang="en-US"/>
          </a:p>
        </p:txBody>
      </p:sp>
      <p:sp>
        <p:nvSpPr>
          <p:cNvPr id="5" name="Slide Number Placeholder 4"/>
          <p:cNvSpPr>
            <a:spLocks noGrp="1"/>
          </p:cNvSpPr>
          <p:nvPr>
            <p:ph type="sldNum" sz="quarter" idx="12"/>
          </p:nvPr>
        </p:nvSpPr>
        <p:spPr/>
        <p:txBody>
          <a:bodyPr/>
          <a:lstStyle/>
          <a:p>
            <a:pPr>
              <a:defRPr/>
            </a:pPr>
            <a:fld id="{3DB2ED7C-F40B-4913-B609-7F2FDD3B2A3F}" type="slidenum">
              <a:rPr lang="en-US" altLang="en-US" smtClean="0"/>
              <a:pPr>
                <a:defRPr/>
              </a:pPr>
              <a:t>20</a:t>
            </a:fld>
            <a:r>
              <a:rPr lang="en-US" altLang="en-US" smtClean="0"/>
              <a:t>/31</a:t>
            </a:r>
            <a:endParaRPr lang="en-US" altLang="en-US"/>
          </a:p>
        </p:txBody>
      </p:sp>
      <p:sp>
        <p:nvSpPr>
          <p:cNvPr id="6" name="AutoShape 4"/>
          <p:cNvSpPr>
            <a:spLocks noChangeArrowheads="1"/>
          </p:cNvSpPr>
          <p:nvPr/>
        </p:nvSpPr>
        <p:spPr bwMode="auto">
          <a:xfrm>
            <a:off x="4038600" y="2133600"/>
            <a:ext cx="4953000" cy="4038600"/>
          </a:xfrm>
          <a:prstGeom prst="roundRect">
            <a:avLst>
              <a:gd name="adj" fmla="val 16667"/>
            </a:avLst>
          </a:prstGeom>
          <a:solidFill>
            <a:schemeClr val="bg1">
              <a:lumMod val="95000"/>
            </a:schemeClr>
          </a:solidFill>
          <a:ln w="9525">
            <a:solidFill>
              <a:schemeClr val="tx1"/>
            </a:solidFill>
            <a:round/>
            <a:headEnd/>
            <a:tailEnd/>
          </a:ln>
          <a:effectLst/>
        </p:spPr>
        <p:txBody>
          <a:bodyPr wrap="none" lIns="36000" rIns="36000" anchor="ctr"/>
          <a:lstStyle/>
          <a:p>
            <a:pPr>
              <a:defRPr/>
            </a:pPr>
            <a:r>
              <a:rPr lang="en-US"/>
              <a:t>int * pi;	 </a:t>
            </a:r>
            <a:r>
              <a:rPr lang="en-US" smtClean="0">
                <a:solidFill>
                  <a:srgbClr val="FF0000"/>
                </a:solidFill>
              </a:rPr>
              <a:t>//</a:t>
            </a:r>
            <a:r>
              <a:rPr lang="en-US">
                <a:solidFill>
                  <a:srgbClr val="FF0000"/>
                </a:solidFill>
              </a:rPr>
              <a:t>Con trỏ kiểu </a:t>
            </a:r>
            <a:r>
              <a:rPr lang="en-US" smtClean="0">
                <a:solidFill>
                  <a:srgbClr val="FF0000"/>
                </a:solidFill>
              </a:rPr>
              <a:t>int</a:t>
            </a:r>
          </a:p>
          <a:p>
            <a:pPr>
              <a:defRPr/>
            </a:pPr>
            <a:r>
              <a:rPr lang="en-US" smtClean="0"/>
              <a:t>void * p;	</a:t>
            </a:r>
            <a:r>
              <a:rPr lang="en-US" smtClean="0">
                <a:solidFill>
                  <a:srgbClr val="FF0000"/>
                </a:solidFill>
              </a:rPr>
              <a:t>//con trỏ tổng quát</a:t>
            </a:r>
            <a:r>
              <a:rPr lang="en-US" smtClean="0"/>
              <a:t>	</a:t>
            </a:r>
          </a:p>
          <a:p>
            <a:pPr>
              <a:defRPr/>
            </a:pPr>
            <a:endParaRPr lang="en-US" smtClean="0"/>
          </a:p>
          <a:p>
            <a:pPr>
              <a:defRPr/>
            </a:pPr>
            <a:r>
              <a:rPr lang="en-US" smtClean="0">
                <a:solidFill>
                  <a:srgbClr val="FF0000"/>
                </a:solidFill>
              </a:rPr>
              <a:t>//cấp phát bộ nhớ</a:t>
            </a:r>
            <a:endParaRPr lang="en-US" smtClean="0"/>
          </a:p>
          <a:p>
            <a:pPr>
              <a:defRPr/>
            </a:pPr>
            <a:r>
              <a:rPr lang="en-US" smtClean="0"/>
              <a:t>p = malloc(sizeof(int</a:t>
            </a:r>
            <a:r>
              <a:rPr lang="en-US" smtClean="0"/>
              <a:t>));</a:t>
            </a:r>
            <a:r>
              <a:rPr lang="en-US" smtClean="0">
                <a:solidFill>
                  <a:srgbClr val="FF0000"/>
                </a:solidFill>
              </a:rPr>
              <a:t>  </a:t>
            </a:r>
            <a:r>
              <a:rPr lang="en-US" smtClean="0">
                <a:solidFill>
                  <a:srgbClr val="FF0000"/>
                </a:solidFill>
              </a:rPr>
              <a:t>	</a:t>
            </a:r>
          </a:p>
          <a:p>
            <a:pPr>
              <a:defRPr/>
            </a:pPr>
            <a:r>
              <a:rPr lang="en-US" smtClean="0"/>
              <a:t>pi = (int*) malloc(sizeof(int</a:t>
            </a:r>
            <a:r>
              <a:rPr lang="en-US" smtClean="0"/>
              <a:t>)); </a:t>
            </a:r>
            <a:endParaRPr lang="en-US" smtClean="0">
              <a:solidFill>
                <a:srgbClr val="FF0000"/>
              </a:solidFill>
            </a:endParaRPr>
          </a:p>
          <a:p>
            <a:pPr>
              <a:defRPr/>
            </a:pPr>
            <a:r>
              <a:rPr lang="en-US" smtClean="0"/>
              <a:t>pi = (int*) calloc(1, sizeof(int</a:t>
            </a:r>
            <a:r>
              <a:rPr lang="en-US" smtClean="0"/>
              <a:t>)); </a:t>
            </a:r>
            <a:endParaRPr lang="en-US" smtClean="0">
              <a:solidFill>
                <a:srgbClr val="FF0000"/>
              </a:solidFill>
            </a:endParaRPr>
          </a:p>
          <a:p>
            <a:pPr>
              <a:defRPr/>
            </a:pPr>
            <a:endParaRPr lang="en-US" smtClean="0">
              <a:solidFill>
                <a:srgbClr val="FF0000"/>
              </a:solidFill>
            </a:endParaRPr>
          </a:p>
          <a:p>
            <a:pPr>
              <a:defRPr/>
            </a:pPr>
            <a:r>
              <a:rPr lang="en-US" smtClean="0">
                <a:solidFill>
                  <a:srgbClr val="FF0000"/>
                </a:solidFill>
              </a:rPr>
              <a:t>//cấp phát lại bộ nhớ</a:t>
            </a:r>
          </a:p>
          <a:p>
            <a:pPr>
              <a:defRPr/>
            </a:pPr>
            <a:r>
              <a:rPr lang="en-US" smtClean="0"/>
              <a:t>p = realloc(pi, sizeof(float</a:t>
            </a:r>
            <a:r>
              <a:rPr lang="en-US" smtClean="0"/>
              <a:t>));</a:t>
            </a:r>
            <a:r>
              <a:rPr lang="en-US" smtClean="0">
                <a:solidFill>
                  <a:srgbClr val="FF0000"/>
                </a:solidFill>
              </a:rPr>
              <a:t>  </a:t>
            </a:r>
            <a:endParaRPr lang="en-US" smtClean="0">
              <a:solidFill>
                <a:srgbClr val="FF0000"/>
              </a:solidFill>
            </a:endParaRPr>
          </a:p>
          <a:p>
            <a:pPr>
              <a:defRPr/>
            </a:pPr>
            <a:endParaRPr lang="en-US" smtClean="0">
              <a:solidFill>
                <a:srgbClr val="FF0000"/>
              </a:solidFill>
            </a:endParaRPr>
          </a:p>
          <a:p>
            <a:pPr>
              <a:defRPr/>
            </a:pPr>
            <a:r>
              <a:rPr lang="en-US" smtClean="0">
                <a:solidFill>
                  <a:srgbClr val="FF0000"/>
                </a:solidFill>
              </a:rPr>
              <a:t>//giải phóng bộ nhớ</a:t>
            </a:r>
          </a:p>
          <a:p>
            <a:pPr>
              <a:defRPr/>
            </a:pPr>
            <a:r>
              <a:rPr lang="en-US" smtClean="0"/>
              <a:t>free(p);</a:t>
            </a:r>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pPr>
              <a:defRPr/>
            </a:pPr>
            <a:r>
              <a:rPr lang="en-US" altLang="en-US" smtClean="0"/>
              <a:t>Kỹ thuật lập trình</a:t>
            </a:r>
            <a:endParaRPr lang="en-US" altLang="en-US"/>
          </a:p>
        </p:txBody>
      </p:sp>
      <p:sp>
        <p:nvSpPr>
          <p:cNvPr id="5" name="Slide Number Placeholder 4"/>
          <p:cNvSpPr>
            <a:spLocks noGrp="1"/>
          </p:cNvSpPr>
          <p:nvPr>
            <p:ph type="sldNum" sz="quarter" idx="12"/>
          </p:nvPr>
        </p:nvSpPr>
        <p:spPr/>
        <p:txBody>
          <a:bodyPr/>
          <a:lstStyle/>
          <a:p>
            <a:pPr>
              <a:defRPr/>
            </a:pPr>
            <a:fld id="{3DB2ED7C-F40B-4913-B609-7F2FDD3B2A3F}" type="slidenum">
              <a:rPr lang="en-US" altLang="en-US" smtClean="0"/>
              <a:pPr>
                <a:defRPr/>
              </a:pPr>
              <a:t>21</a:t>
            </a:fld>
            <a:r>
              <a:rPr lang="en-US" altLang="en-US" smtClean="0"/>
              <a:t>/31</a:t>
            </a:r>
            <a:endParaRPr lang="en-US" altLang="en-US"/>
          </a:p>
        </p:txBody>
      </p:sp>
      <p:sp>
        <p:nvSpPr>
          <p:cNvPr id="6" name="AutoShape 4"/>
          <p:cNvSpPr>
            <a:spLocks noChangeArrowheads="1"/>
          </p:cNvSpPr>
          <p:nvPr/>
        </p:nvSpPr>
        <p:spPr bwMode="auto">
          <a:xfrm>
            <a:off x="838200" y="914400"/>
            <a:ext cx="3276600" cy="4038600"/>
          </a:xfrm>
          <a:prstGeom prst="roundRect">
            <a:avLst>
              <a:gd name="adj" fmla="val 16667"/>
            </a:avLst>
          </a:prstGeom>
          <a:solidFill>
            <a:schemeClr val="bg1">
              <a:lumMod val="95000"/>
            </a:schemeClr>
          </a:solidFill>
          <a:ln w="9525">
            <a:solidFill>
              <a:schemeClr val="tx1"/>
            </a:solidFill>
            <a:round/>
            <a:headEnd/>
            <a:tailEnd/>
          </a:ln>
          <a:effectLst/>
        </p:spPr>
        <p:txBody>
          <a:bodyPr wrap="none" lIns="36000" rIns="36000" anchor="ctr"/>
          <a:lstStyle/>
          <a:p>
            <a:pPr>
              <a:defRPr/>
            </a:pPr>
            <a:r>
              <a:rPr lang="en-US" smtClean="0"/>
              <a:t>void * p = NULL;</a:t>
            </a:r>
          </a:p>
          <a:p>
            <a:pPr>
              <a:defRPr/>
            </a:pPr>
            <a:endParaRPr lang="en-US" smtClean="0"/>
          </a:p>
          <a:p>
            <a:pPr>
              <a:defRPr/>
            </a:pPr>
            <a:r>
              <a:rPr lang="en-US" smtClean="0">
                <a:solidFill>
                  <a:srgbClr val="FF0000"/>
                </a:solidFill>
              </a:rPr>
              <a:t>//cấp phát bộ nhớ</a:t>
            </a:r>
            <a:endParaRPr lang="en-US" smtClean="0"/>
          </a:p>
          <a:p>
            <a:pPr>
              <a:defRPr/>
            </a:pPr>
            <a:r>
              <a:rPr lang="en-US" smtClean="0"/>
              <a:t>p = malloc(sizeof(int</a:t>
            </a:r>
            <a:r>
              <a:rPr lang="en-US" smtClean="0"/>
              <a:t>));</a:t>
            </a:r>
            <a:endParaRPr lang="en-US" smtClean="0"/>
          </a:p>
          <a:p>
            <a:pPr>
              <a:defRPr/>
            </a:pPr>
            <a:r>
              <a:rPr lang="en-US" smtClean="0"/>
              <a:t>*p = 20;</a:t>
            </a:r>
          </a:p>
          <a:p>
            <a:pPr>
              <a:defRPr/>
            </a:pPr>
            <a:r>
              <a:rPr lang="en-US" smtClean="0">
                <a:solidFill>
                  <a:srgbClr val="FF0000"/>
                </a:solidFill>
              </a:rPr>
              <a:t>  	</a:t>
            </a:r>
          </a:p>
          <a:p>
            <a:pPr>
              <a:defRPr/>
            </a:pPr>
            <a:r>
              <a:rPr lang="en-US" smtClean="0">
                <a:solidFill>
                  <a:srgbClr val="FF0000"/>
                </a:solidFill>
              </a:rPr>
              <a:t>//cấp phát lại bộ nhớ</a:t>
            </a:r>
          </a:p>
          <a:p>
            <a:pPr>
              <a:defRPr/>
            </a:pPr>
            <a:r>
              <a:rPr lang="en-US" smtClean="0"/>
              <a:t>p = realloc(p, sizeof(float</a:t>
            </a:r>
            <a:r>
              <a:rPr lang="en-US" smtClean="0"/>
              <a:t>));</a:t>
            </a:r>
            <a:r>
              <a:rPr lang="en-US" smtClean="0">
                <a:solidFill>
                  <a:srgbClr val="FF0000"/>
                </a:solidFill>
              </a:rPr>
              <a:t>  </a:t>
            </a:r>
            <a:endParaRPr lang="en-US" smtClean="0">
              <a:solidFill>
                <a:srgbClr val="FF0000"/>
              </a:solidFill>
            </a:endParaRPr>
          </a:p>
          <a:p>
            <a:pPr>
              <a:defRPr/>
            </a:pPr>
            <a:r>
              <a:rPr lang="en-US" smtClean="0"/>
              <a:t>*p = 304.1975;</a:t>
            </a:r>
          </a:p>
          <a:p>
            <a:pPr>
              <a:defRPr/>
            </a:pPr>
            <a:endParaRPr lang="en-US" smtClean="0">
              <a:solidFill>
                <a:srgbClr val="FF0000"/>
              </a:solidFill>
            </a:endParaRPr>
          </a:p>
          <a:p>
            <a:pPr>
              <a:defRPr/>
            </a:pPr>
            <a:r>
              <a:rPr lang="en-US" smtClean="0">
                <a:solidFill>
                  <a:srgbClr val="FF0000"/>
                </a:solidFill>
              </a:rPr>
              <a:t>//giải phóng bộ nhớ</a:t>
            </a:r>
          </a:p>
          <a:p>
            <a:pPr>
              <a:defRPr/>
            </a:pPr>
            <a:r>
              <a:rPr lang="en-US" smtClean="0"/>
              <a:t>free(p);</a:t>
            </a:r>
            <a:endParaRPr lang="en-US"/>
          </a:p>
        </p:txBody>
      </p:sp>
      <p:sp>
        <p:nvSpPr>
          <p:cNvPr id="7" name="Rectangle 6"/>
          <p:cNvSpPr/>
          <p:nvPr/>
        </p:nvSpPr>
        <p:spPr>
          <a:xfrm>
            <a:off x="5105400" y="1219200"/>
            <a:ext cx="533400" cy="381000"/>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5105400" y="2209800"/>
            <a:ext cx="533400" cy="381000"/>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6324600" y="2133600"/>
            <a:ext cx="914400" cy="5334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20</a:t>
            </a:r>
            <a:endParaRPr lang="en-US">
              <a:solidFill>
                <a:schemeClr val="tx1"/>
              </a:solidFill>
            </a:endParaRPr>
          </a:p>
        </p:txBody>
      </p:sp>
      <p:cxnSp>
        <p:nvCxnSpPr>
          <p:cNvPr id="15" name="Straight Arrow Connector 14"/>
          <p:cNvCxnSpPr>
            <a:stCxn id="13" idx="3"/>
            <a:endCxn id="14" idx="1"/>
          </p:cNvCxnSpPr>
          <p:nvPr/>
        </p:nvCxnSpPr>
        <p:spPr>
          <a:xfrm>
            <a:off x="5638800" y="2400300"/>
            <a:ext cx="685800"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4419600" y="1143000"/>
            <a:ext cx="609600" cy="369332"/>
          </a:xfrm>
          <a:prstGeom prst="rect">
            <a:avLst/>
          </a:prstGeom>
          <a:noFill/>
        </p:spPr>
        <p:txBody>
          <a:bodyPr wrap="square" rtlCol="0">
            <a:spAutoFit/>
          </a:bodyPr>
          <a:lstStyle/>
          <a:p>
            <a:pPr algn="r"/>
            <a:r>
              <a:rPr lang="en-US" smtClean="0"/>
              <a:t>p</a:t>
            </a:r>
            <a:endParaRPr lang="en-US"/>
          </a:p>
        </p:txBody>
      </p:sp>
      <p:sp>
        <p:nvSpPr>
          <p:cNvPr id="17" name="TextBox 16"/>
          <p:cNvSpPr txBox="1"/>
          <p:nvPr/>
        </p:nvSpPr>
        <p:spPr>
          <a:xfrm>
            <a:off x="4419600" y="2145268"/>
            <a:ext cx="609600" cy="369332"/>
          </a:xfrm>
          <a:prstGeom prst="rect">
            <a:avLst/>
          </a:prstGeom>
          <a:noFill/>
        </p:spPr>
        <p:txBody>
          <a:bodyPr wrap="square" rtlCol="0">
            <a:spAutoFit/>
          </a:bodyPr>
          <a:lstStyle/>
          <a:p>
            <a:pPr algn="r"/>
            <a:r>
              <a:rPr lang="en-US" smtClean="0"/>
              <a:t>p</a:t>
            </a:r>
            <a:endParaRPr lang="en-US"/>
          </a:p>
        </p:txBody>
      </p:sp>
      <p:sp>
        <p:nvSpPr>
          <p:cNvPr id="18" name="Rectangle 17"/>
          <p:cNvSpPr/>
          <p:nvPr/>
        </p:nvSpPr>
        <p:spPr>
          <a:xfrm>
            <a:off x="5105400" y="3200400"/>
            <a:ext cx="533400" cy="381000"/>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6324600" y="3124200"/>
            <a:ext cx="1752600" cy="5334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304.1975</a:t>
            </a:r>
            <a:endParaRPr lang="en-US">
              <a:solidFill>
                <a:schemeClr val="tx1"/>
              </a:solidFill>
            </a:endParaRPr>
          </a:p>
        </p:txBody>
      </p:sp>
      <p:cxnSp>
        <p:nvCxnSpPr>
          <p:cNvPr id="20" name="Straight Arrow Connector 19"/>
          <p:cNvCxnSpPr>
            <a:stCxn id="18" idx="3"/>
            <a:endCxn id="19" idx="1"/>
          </p:cNvCxnSpPr>
          <p:nvPr/>
        </p:nvCxnSpPr>
        <p:spPr>
          <a:xfrm>
            <a:off x="5638800" y="3390900"/>
            <a:ext cx="685800"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4419600" y="3135868"/>
            <a:ext cx="609600" cy="369332"/>
          </a:xfrm>
          <a:prstGeom prst="rect">
            <a:avLst/>
          </a:prstGeom>
          <a:noFill/>
        </p:spPr>
        <p:txBody>
          <a:bodyPr wrap="square" rtlCol="0">
            <a:spAutoFit/>
          </a:bodyPr>
          <a:lstStyle/>
          <a:p>
            <a:pPr algn="r"/>
            <a:r>
              <a:rPr lang="en-US" smtClean="0"/>
              <a:t>p</a:t>
            </a:r>
            <a:endParaRPr lang="en-US"/>
          </a:p>
        </p:txBody>
      </p:sp>
      <p:sp>
        <p:nvSpPr>
          <p:cNvPr id="24" name="Rectangle 23"/>
          <p:cNvSpPr/>
          <p:nvPr/>
        </p:nvSpPr>
        <p:spPr>
          <a:xfrm>
            <a:off x="5105400" y="4191000"/>
            <a:ext cx="533400" cy="381000"/>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p:cNvSpPr txBox="1"/>
          <p:nvPr/>
        </p:nvSpPr>
        <p:spPr>
          <a:xfrm>
            <a:off x="4419600" y="4114800"/>
            <a:ext cx="609600" cy="369332"/>
          </a:xfrm>
          <a:prstGeom prst="rect">
            <a:avLst/>
          </a:prstGeom>
          <a:noFill/>
        </p:spPr>
        <p:txBody>
          <a:bodyPr wrap="square" rtlCol="0">
            <a:spAutoFit/>
          </a:bodyPr>
          <a:lstStyle/>
          <a:p>
            <a:pPr algn="r"/>
            <a:r>
              <a:rPr lang="en-US" smtClean="0"/>
              <a:t>p</a:t>
            </a:r>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pPr>
              <a:defRPr/>
            </a:pPr>
            <a:r>
              <a:rPr lang="en-US" altLang="en-US"/>
              <a:t>Kỹ thuật lập trình</a:t>
            </a:r>
          </a:p>
        </p:txBody>
      </p:sp>
      <p:sp>
        <p:nvSpPr>
          <p:cNvPr id="6" name="Slide Number Placeholder 5"/>
          <p:cNvSpPr>
            <a:spLocks noGrp="1"/>
          </p:cNvSpPr>
          <p:nvPr>
            <p:ph type="sldNum" sz="quarter" idx="12"/>
          </p:nvPr>
        </p:nvSpPr>
        <p:spPr/>
        <p:txBody>
          <a:bodyPr/>
          <a:lstStyle/>
          <a:p>
            <a:pPr>
              <a:defRPr/>
            </a:pPr>
            <a:fld id="{FF640397-8BE8-48D1-8489-62C1653AF9B6}" type="slidenum">
              <a:rPr lang="en-US" altLang="en-US"/>
              <a:pPr>
                <a:defRPr/>
              </a:pPr>
              <a:t>22</a:t>
            </a:fld>
            <a:r>
              <a:rPr lang="en-US" altLang="en-US"/>
              <a:t>/31</a:t>
            </a:r>
          </a:p>
        </p:txBody>
      </p:sp>
      <p:sp>
        <p:nvSpPr>
          <p:cNvPr id="22532" name="Rectangle 2"/>
          <p:cNvSpPr>
            <a:spLocks noGrp="1" noChangeArrowheads="1"/>
          </p:cNvSpPr>
          <p:nvPr>
            <p:ph type="title"/>
          </p:nvPr>
        </p:nvSpPr>
        <p:spPr/>
        <p:txBody>
          <a:bodyPr/>
          <a:lstStyle/>
          <a:p>
            <a:pPr eaLnBrk="1" hangingPunct="1">
              <a:defRPr/>
            </a:pPr>
            <a:r>
              <a:rPr lang="en-US" smtClean="0"/>
              <a:t>Một số chương trình mẫu</a:t>
            </a:r>
          </a:p>
        </p:txBody>
      </p:sp>
      <p:sp>
        <p:nvSpPr>
          <p:cNvPr id="22533" name="Rectangle 3"/>
          <p:cNvSpPr>
            <a:spLocks noGrp="1" noChangeArrowheads="1"/>
          </p:cNvSpPr>
          <p:nvPr>
            <p:ph type="body" idx="1"/>
          </p:nvPr>
        </p:nvSpPr>
        <p:spPr/>
        <p:txBody>
          <a:bodyPr/>
          <a:lstStyle/>
          <a:p>
            <a:pPr eaLnBrk="1" hangingPunct="1"/>
            <a:r>
              <a:rPr lang="en-US" b="1" smtClean="0"/>
              <a:t>Program 1.3</a:t>
            </a:r>
            <a:r>
              <a:rPr lang="en-US" smtClean="0"/>
              <a:t>: mở rộng Program 1.2 với N điện trở mắc song song</a:t>
            </a:r>
          </a:p>
          <a:p>
            <a:pPr eaLnBrk="1" hangingPunct="1"/>
            <a:r>
              <a:rPr lang="en-US" b="1" smtClean="0"/>
              <a:t>Program 1.4</a:t>
            </a:r>
            <a:r>
              <a:rPr lang="en-US" smtClean="0"/>
              <a:t>: thay đổi Program 1.3, với việc tính điện trở tương đương được thực hiện bằng một hàm con.</a:t>
            </a:r>
          </a:p>
          <a:p>
            <a:pPr eaLnBrk="1" hangingPunct="1"/>
            <a:endParaRPr lang="en-US"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pPr>
              <a:defRPr/>
            </a:pPr>
            <a:r>
              <a:rPr lang="en-US" altLang="en-US"/>
              <a:t>Kỹ thuật lập trình</a:t>
            </a:r>
          </a:p>
        </p:txBody>
      </p:sp>
      <p:sp>
        <p:nvSpPr>
          <p:cNvPr id="6" name="Slide Number Placeholder 5"/>
          <p:cNvSpPr>
            <a:spLocks noGrp="1"/>
          </p:cNvSpPr>
          <p:nvPr>
            <p:ph type="sldNum" sz="quarter" idx="12"/>
          </p:nvPr>
        </p:nvSpPr>
        <p:spPr/>
        <p:txBody>
          <a:bodyPr/>
          <a:lstStyle/>
          <a:p>
            <a:pPr>
              <a:defRPr/>
            </a:pPr>
            <a:fld id="{BC78B6D9-DED8-49C4-8BD2-B40767C6D7D3}" type="slidenum">
              <a:rPr lang="en-US" altLang="en-US"/>
              <a:pPr>
                <a:defRPr/>
              </a:pPr>
              <a:t>23</a:t>
            </a:fld>
            <a:r>
              <a:rPr lang="en-US" altLang="en-US"/>
              <a:t>/31</a:t>
            </a:r>
          </a:p>
        </p:txBody>
      </p:sp>
      <p:sp>
        <p:nvSpPr>
          <p:cNvPr id="23556" name="Rectangle 2"/>
          <p:cNvSpPr>
            <a:spLocks noGrp="1" noChangeArrowheads="1"/>
          </p:cNvSpPr>
          <p:nvPr>
            <p:ph type="title"/>
          </p:nvPr>
        </p:nvSpPr>
        <p:spPr/>
        <p:txBody>
          <a:bodyPr/>
          <a:lstStyle/>
          <a:p>
            <a:pPr eaLnBrk="1" hangingPunct="1">
              <a:defRPr/>
            </a:pPr>
            <a:r>
              <a:rPr lang="en-US" smtClean="0"/>
              <a:t>Program 1.3</a:t>
            </a:r>
          </a:p>
        </p:txBody>
      </p:sp>
      <p:sp>
        <p:nvSpPr>
          <p:cNvPr id="25604" name="AutoShape 4"/>
          <p:cNvSpPr>
            <a:spLocks noGrp="1" noChangeArrowheads="1"/>
          </p:cNvSpPr>
          <p:nvPr>
            <p:ph type="body" idx="1"/>
          </p:nvPr>
        </p:nvSpPr>
        <p:spPr>
          <a:xfrm>
            <a:off x="457200" y="1524000"/>
            <a:ext cx="8229600" cy="4530725"/>
          </a:xfrm>
          <a:prstGeom prst="roundRect">
            <a:avLst>
              <a:gd name="adj" fmla="val 16667"/>
            </a:avLst>
          </a:prstGeom>
          <a:solidFill>
            <a:schemeClr val="bg1">
              <a:lumMod val="95000"/>
            </a:schemeClr>
          </a:solidFill>
          <a:ln>
            <a:solidFill>
              <a:schemeClr val="tx1"/>
            </a:solidFill>
            <a:round/>
          </a:ln>
        </p:spPr>
        <p:txBody>
          <a:bodyPr tIns="9144"/>
          <a:lstStyle/>
          <a:p>
            <a:pPr eaLnBrk="1" hangingPunct="1">
              <a:lnSpc>
                <a:spcPct val="80000"/>
              </a:lnSpc>
              <a:buFont typeface="Wingdings" pitchFamily="2" charset="2"/>
              <a:buNone/>
              <a:defRPr/>
            </a:pPr>
            <a:r>
              <a:rPr lang="en-US" sz="1700" smtClean="0"/>
              <a:t>#include &lt;stdio.h&gt;</a:t>
            </a:r>
          </a:p>
          <a:p>
            <a:pPr eaLnBrk="1" hangingPunct="1">
              <a:lnSpc>
                <a:spcPct val="80000"/>
              </a:lnSpc>
              <a:buFont typeface="Wingdings" pitchFamily="2" charset="2"/>
              <a:buNone/>
              <a:defRPr/>
            </a:pPr>
            <a:r>
              <a:rPr lang="en-US" sz="1700" smtClean="0"/>
              <a:t>#include &lt;stdlib.h&gt;</a:t>
            </a:r>
          </a:p>
          <a:p>
            <a:pPr eaLnBrk="1" hangingPunct="1">
              <a:lnSpc>
                <a:spcPct val="80000"/>
              </a:lnSpc>
              <a:buFont typeface="Wingdings" pitchFamily="2" charset="2"/>
              <a:buNone/>
              <a:defRPr/>
            </a:pPr>
            <a:endParaRPr lang="en-US" sz="1700" smtClean="0"/>
          </a:p>
          <a:p>
            <a:pPr eaLnBrk="1" hangingPunct="1">
              <a:lnSpc>
                <a:spcPct val="80000"/>
              </a:lnSpc>
              <a:buFont typeface="Wingdings" pitchFamily="2" charset="2"/>
              <a:buNone/>
              <a:defRPr/>
            </a:pPr>
            <a:r>
              <a:rPr lang="en-US" sz="1700" smtClean="0"/>
              <a:t>//#define N 5</a:t>
            </a:r>
          </a:p>
          <a:p>
            <a:pPr eaLnBrk="1" hangingPunct="1">
              <a:lnSpc>
                <a:spcPct val="80000"/>
              </a:lnSpc>
              <a:buFont typeface="Wingdings" pitchFamily="2" charset="2"/>
              <a:buNone/>
              <a:defRPr/>
            </a:pPr>
            <a:endParaRPr lang="en-US" sz="1700" smtClean="0"/>
          </a:p>
          <a:p>
            <a:pPr eaLnBrk="1" hangingPunct="1">
              <a:lnSpc>
                <a:spcPct val="80000"/>
              </a:lnSpc>
              <a:buFont typeface="Wingdings" pitchFamily="2" charset="2"/>
              <a:buNone/>
              <a:defRPr/>
            </a:pPr>
            <a:r>
              <a:rPr lang="en-US" sz="1700" smtClean="0"/>
              <a:t>void NhapDienTro(float *R);</a:t>
            </a:r>
          </a:p>
          <a:p>
            <a:pPr eaLnBrk="1" hangingPunct="1">
              <a:lnSpc>
                <a:spcPct val="80000"/>
              </a:lnSpc>
              <a:buFont typeface="Wingdings" pitchFamily="2" charset="2"/>
              <a:buNone/>
              <a:defRPr/>
            </a:pPr>
            <a:endParaRPr lang="en-US" sz="1700" smtClean="0"/>
          </a:p>
          <a:p>
            <a:pPr eaLnBrk="1" hangingPunct="1">
              <a:lnSpc>
                <a:spcPct val="80000"/>
              </a:lnSpc>
              <a:buFont typeface="Wingdings" pitchFamily="2" charset="2"/>
              <a:buNone/>
              <a:defRPr/>
            </a:pPr>
            <a:r>
              <a:rPr lang="en-US" sz="1700" smtClean="0"/>
              <a:t>int main()</a:t>
            </a:r>
          </a:p>
          <a:p>
            <a:pPr eaLnBrk="1" hangingPunct="1">
              <a:lnSpc>
                <a:spcPct val="80000"/>
              </a:lnSpc>
              <a:buFont typeface="Wingdings" pitchFamily="2" charset="2"/>
              <a:buNone/>
              <a:defRPr/>
            </a:pPr>
            <a:r>
              <a:rPr lang="en-US" sz="1700" smtClean="0"/>
              <a:t>{</a:t>
            </a:r>
          </a:p>
          <a:p>
            <a:pPr eaLnBrk="1" hangingPunct="1">
              <a:lnSpc>
                <a:spcPct val="80000"/>
              </a:lnSpc>
              <a:buFont typeface="Wingdings" pitchFamily="2" charset="2"/>
              <a:buNone/>
              <a:defRPr/>
            </a:pPr>
            <a:r>
              <a:rPr lang="en-US" sz="1700" smtClean="0"/>
              <a:t>	const int N = 5;</a:t>
            </a:r>
          </a:p>
          <a:p>
            <a:pPr eaLnBrk="1" hangingPunct="1">
              <a:lnSpc>
                <a:spcPct val="80000"/>
              </a:lnSpc>
              <a:buFont typeface="Wingdings" pitchFamily="2" charset="2"/>
              <a:buNone/>
              <a:defRPr/>
            </a:pPr>
            <a:r>
              <a:rPr lang="en-US" sz="1700" smtClean="0"/>
              <a:t>	float R[N];</a:t>
            </a:r>
          </a:p>
          <a:p>
            <a:pPr eaLnBrk="1" hangingPunct="1">
              <a:lnSpc>
                <a:spcPct val="80000"/>
              </a:lnSpc>
              <a:buFont typeface="Wingdings" pitchFamily="2" charset="2"/>
              <a:buNone/>
              <a:defRPr/>
            </a:pPr>
            <a:r>
              <a:rPr lang="en-US" sz="1700" smtClean="0"/>
              <a:t>	float Rtd;	</a:t>
            </a:r>
            <a:r>
              <a:rPr lang="en-US" sz="1700" smtClean="0">
                <a:solidFill>
                  <a:srgbClr val="FF0000"/>
                </a:solidFill>
              </a:rPr>
              <a:t>//Dien tro tuong duong</a:t>
            </a:r>
          </a:p>
          <a:p>
            <a:pPr eaLnBrk="1" hangingPunct="1">
              <a:lnSpc>
                <a:spcPct val="80000"/>
              </a:lnSpc>
              <a:buFont typeface="Wingdings" pitchFamily="2" charset="2"/>
              <a:buNone/>
              <a:defRPr/>
            </a:pPr>
            <a:r>
              <a:rPr lang="en-US" sz="1700" smtClean="0"/>
              <a:t>	int i;</a:t>
            </a:r>
          </a:p>
          <a:p>
            <a:pPr eaLnBrk="1" hangingPunct="1">
              <a:lnSpc>
                <a:spcPct val="80000"/>
              </a:lnSpc>
              <a:buFont typeface="Wingdings" pitchFamily="2" charset="2"/>
              <a:buNone/>
              <a:defRPr/>
            </a:pPr>
            <a:r>
              <a:rPr lang="en-US" sz="1700" smtClean="0"/>
              <a:t>	</a:t>
            </a:r>
          </a:p>
          <a:p>
            <a:pPr eaLnBrk="1" hangingPunct="1">
              <a:lnSpc>
                <a:spcPct val="80000"/>
              </a:lnSpc>
              <a:buFont typeface="Wingdings" pitchFamily="2" charset="2"/>
              <a:buNone/>
              <a:defRPr/>
            </a:pPr>
            <a:r>
              <a:rPr lang="en-US" sz="1700" smtClean="0"/>
              <a:t>	</a:t>
            </a:r>
            <a:r>
              <a:rPr lang="en-US" sz="1700" smtClean="0">
                <a:solidFill>
                  <a:srgbClr val="FF0000"/>
                </a:solidFill>
              </a:rPr>
              <a:t>//Nhập các giá trị điện trở và tính điện trở tương đương …</a:t>
            </a:r>
          </a:p>
          <a:p>
            <a:pPr eaLnBrk="1" hangingPunct="1">
              <a:lnSpc>
                <a:spcPct val="80000"/>
              </a:lnSpc>
              <a:buFont typeface="Wingdings" pitchFamily="2" charset="2"/>
              <a:buNone/>
              <a:defRPr/>
            </a:pPr>
            <a:r>
              <a:rPr lang="en-US" sz="1700" smtClean="0"/>
              <a:t>}</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pPr>
              <a:defRPr/>
            </a:pPr>
            <a:r>
              <a:rPr lang="en-US" altLang="en-US"/>
              <a:t>Kỹ thuật lập trình</a:t>
            </a:r>
          </a:p>
        </p:txBody>
      </p:sp>
      <p:sp>
        <p:nvSpPr>
          <p:cNvPr id="6" name="Slide Number Placeholder 5"/>
          <p:cNvSpPr>
            <a:spLocks noGrp="1"/>
          </p:cNvSpPr>
          <p:nvPr>
            <p:ph type="sldNum" sz="quarter" idx="12"/>
          </p:nvPr>
        </p:nvSpPr>
        <p:spPr/>
        <p:txBody>
          <a:bodyPr/>
          <a:lstStyle/>
          <a:p>
            <a:pPr>
              <a:defRPr/>
            </a:pPr>
            <a:fld id="{F14E44E3-8F6B-4788-9AC0-24BD8D0095E2}" type="slidenum">
              <a:rPr lang="en-US" altLang="en-US"/>
              <a:pPr>
                <a:defRPr/>
              </a:pPr>
              <a:t>24</a:t>
            </a:fld>
            <a:r>
              <a:rPr lang="en-US" altLang="en-US"/>
              <a:t>/31</a:t>
            </a:r>
          </a:p>
        </p:txBody>
      </p:sp>
      <p:sp>
        <p:nvSpPr>
          <p:cNvPr id="24580" name="Rectangle 2"/>
          <p:cNvSpPr>
            <a:spLocks noGrp="1" noChangeArrowheads="1"/>
          </p:cNvSpPr>
          <p:nvPr>
            <p:ph type="title"/>
          </p:nvPr>
        </p:nvSpPr>
        <p:spPr/>
        <p:txBody>
          <a:bodyPr/>
          <a:lstStyle/>
          <a:p>
            <a:pPr eaLnBrk="1" hangingPunct="1">
              <a:defRPr/>
            </a:pPr>
            <a:r>
              <a:rPr lang="en-US" smtClean="0"/>
              <a:t>Program 1.3 (tiếp)</a:t>
            </a:r>
          </a:p>
        </p:txBody>
      </p:sp>
      <p:sp>
        <p:nvSpPr>
          <p:cNvPr id="29700" name="AutoShape 4"/>
          <p:cNvSpPr>
            <a:spLocks noGrp="1" noChangeArrowheads="1"/>
          </p:cNvSpPr>
          <p:nvPr>
            <p:ph type="body" idx="1"/>
          </p:nvPr>
        </p:nvSpPr>
        <p:spPr>
          <a:xfrm>
            <a:off x="457200" y="1447800"/>
            <a:ext cx="8229600" cy="4683125"/>
          </a:xfrm>
          <a:prstGeom prst="roundRect">
            <a:avLst>
              <a:gd name="adj" fmla="val 16667"/>
            </a:avLst>
          </a:prstGeom>
          <a:solidFill>
            <a:schemeClr val="bg1">
              <a:lumMod val="95000"/>
            </a:schemeClr>
          </a:solidFill>
          <a:ln>
            <a:solidFill>
              <a:schemeClr val="tx1"/>
            </a:solidFill>
            <a:round/>
          </a:ln>
        </p:spPr>
        <p:txBody>
          <a:bodyPr tIns="9144" bIns="9144"/>
          <a:lstStyle/>
          <a:p>
            <a:pPr lvl="1" eaLnBrk="1" hangingPunct="1">
              <a:lnSpc>
                <a:spcPct val="80000"/>
              </a:lnSpc>
              <a:buFont typeface="Wingdings" pitchFamily="2" charset="2"/>
              <a:buNone/>
              <a:defRPr/>
            </a:pPr>
            <a:r>
              <a:rPr lang="en-US" sz="1600" smtClean="0"/>
              <a:t>int main()</a:t>
            </a:r>
          </a:p>
          <a:p>
            <a:pPr lvl="1" eaLnBrk="1" hangingPunct="1">
              <a:lnSpc>
                <a:spcPct val="80000"/>
              </a:lnSpc>
              <a:buFont typeface="Wingdings" pitchFamily="2" charset="2"/>
              <a:buNone/>
              <a:defRPr/>
            </a:pPr>
            <a:r>
              <a:rPr lang="en-US" sz="1600" smtClean="0"/>
              <a:t>{</a:t>
            </a:r>
          </a:p>
          <a:p>
            <a:pPr lvl="1" eaLnBrk="1" hangingPunct="1">
              <a:lnSpc>
                <a:spcPct val="80000"/>
              </a:lnSpc>
              <a:buFont typeface="Wingdings" pitchFamily="2" charset="2"/>
              <a:buNone/>
              <a:defRPr/>
            </a:pPr>
            <a:r>
              <a:rPr lang="en-US" sz="1600" smtClean="0"/>
              <a:t>	</a:t>
            </a:r>
            <a:r>
              <a:rPr lang="en-US" sz="1600" smtClean="0">
                <a:solidFill>
                  <a:srgbClr val="FF0000"/>
                </a:solidFill>
              </a:rPr>
              <a:t>//Nhập các giá trị điện trở và tính điện trở tương đương</a:t>
            </a:r>
          </a:p>
          <a:p>
            <a:pPr lvl="1" eaLnBrk="1" hangingPunct="1">
              <a:lnSpc>
                <a:spcPct val="80000"/>
              </a:lnSpc>
              <a:buFont typeface="Wingdings" pitchFamily="2" charset="2"/>
              <a:buNone/>
              <a:defRPr/>
            </a:pPr>
            <a:r>
              <a:rPr lang="en-US" sz="1600" smtClean="0"/>
              <a:t>	</a:t>
            </a:r>
          </a:p>
          <a:p>
            <a:pPr lvl="1" eaLnBrk="1" hangingPunct="1">
              <a:lnSpc>
                <a:spcPct val="80000"/>
              </a:lnSpc>
              <a:buFont typeface="Wingdings" pitchFamily="2" charset="2"/>
              <a:buNone/>
              <a:defRPr/>
            </a:pPr>
            <a:r>
              <a:rPr lang="en-US" sz="1600" smtClean="0"/>
              <a:t>	for (i=0;i&lt;N;i++){</a:t>
            </a:r>
          </a:p>
          <a:p>
            <a:pPr lvl="1" eaLnBrk="1" hangingPunct="1">
              <a:lnSpc>
                <a:spcPct val="80000"/>
              </a:lnSpc>
              <a:buFont typeface="Wingdings" pitchFamily="2" charset="2"/>
              <a:buNone/>
              <a:defRPr/>
            </a:pPr>
            <a:r>
              <a:rPr lang="en-US" sz="1600" smtClean="0"/>
              <a:t>		printf("Nhap gia tri dien tro R%d\n",i+1);</a:t>
            </a:r>
          </a:p>
          <a:p>
            <a:pPr lvl="1" eaLnBrk="1" hangingPunct="1">
              <a:lnSpc>
                <a:spcPct val="80000"/>
              </a:lnSpc>
              <a:buFont typeface="Wingdings" pitchFamily="2" charset="2"/>
              <a:buNone/>
              <a:defRPr/>
            </a:pPr>
            <a:r>
              <a:rPr lang="en-US" sz="1600" smtClean="0"/>
              <a:t>		NhapDienTro(&amp;R[i]);</a:t>
            </a:r>
          </a:p>
          <a:p>
            <a:pPr lvl="1" eaLnBrk="1" hangingPunct="1">
              <a:lnSpc>
                <a:spcPct val="80000"/>
              </a:lnSpc>
              <a:buFont typeface="Wingdings" pitchFamily="2" charset="2"/>
              <a:buNone/>
              <a:defRPr/>
            </a:pPr>
            <a:r>
              <a:rPr lang="en-US" sz="1600" smtClean="0"/>
              <a:t>	}</a:t>
            </a:r>
          </a:p>
          <a:p>
            <a:pPr lvl="1" eaLnBrk="1" hangingPunct="1">
              <a:lnSpc>
                <a:spcPct val="80000"/>
              </a:lnSpc>
              <a:buFont typeface="Wingdings" pitchFamily="2" charset="2"/>
              <a:buNone/>
              <a:defRPr/>
            </a:pPr>
            <a:r>
              <a:rPr lang="en-US" sz="1600" smtClean="0"/>
              <a:t>	</a:t>
            </a:r>
          </a:p>
          <a:p>
            <a:pPr lvl="1" eaLnBrk="1" hangingPunct="1">
              <a:lnSpc>
                <a:spcPct val="80000"/>
              </a:lnSpc>
              <a:buFont typeface="Wingdings" pitchFamily="2" charset="2"/>
              <a:buNone/>
              <a:defRPr/>
            </a:pPr>
            <a:r>
              <a:rPr lang="en-US" sz="1600" smtClean="0"/>
              <a:t>	Rtd=0;</a:t>
            </a:r>
          </a:p>
          <a:p>
            <a:pPr lvl="1" eaLnBrk="1" hangingPunct="1">
              <a:lnSpc>
                <a:spcPct val="80000"/>
              </a:lnSpc>
              <a:buFont typeface="Wingdings" pitchFamily="2" charset="2"/>
              <a:buNone/>
              <a:defRPr/>
            </a:pPr>
            <a:r>
              <a:rPr lang="en-US" sz="1600" smtClean="0"/>
              <a:t>	for (i=0;i&lt;N;i++)  Rtd += (1/R[i]);</a:t>
            </a:r>
          </a:p>
          <a:p>
            <a:pPr lvl="1" eaLnBrk="1" hangingPunct="1">
              <a:lnSpc>
                <a:spcPct val="80000"/>
              </a:lnSpc>
              <a:buFont typeface="Wingdings" pitchFamily="2" charset="2"/>
              <a:buNone/>
              <a:defRPr/>
            </a:pPr>
            <a:r>
              <a:rPr lang="en-US" sz="1600" smtClean="0"/>
              <a:t>	Rtd = 1/Rtd;</a:t>
            </a:r>
          </a:p>
          <a:p>
            <a:pPr lvl="1" eaLnBrk="1" hangingPunct="1">
              <a:lnSpc>
                <a:spcPct val="80000"/>
              </a:lnSpc>
              <a:buFont typeface="Wingdings" pitchFamily="2" charset="2"/>
              <a:buNone/>
              <a:defRPr/>
            </a:pPr>
            <a:r>
              <a:rPr lang="en-US" sz="1600" smtClean="0"/>
              <a:t>	</a:t>
            </a:r>
          </a:p>
          <a:p>
            <a:pPr lvl="1" eaLnBrk="1" hangingPunct="1">
              <a:lnSpc>
                <a:spcPct val="80000"/>
              </a:lnSpc>
              <a:buFont typeface="Wingdings" pitchFamily="2" charset="2"/>
              <a:buNone/>
              <a:defRPr/>
            </a:pPr>
            <a:r>
              <a:rPr lang="en-US" sz="1600" smtClean="0"/>
              <a:t>	printf("R tuong duong = %.2f\n",Rtd);</a:t>
            </a:r>
          </a:p>
          <a:p>
            <a:pPr lvl="1" eaLnBrk="1" hangingPunct="1">
              <a:lnSpc>
                <a:spcPct val="80000"/>
              </a:lnSpc>
              <a:buFont typeface="Wingdings" pitchFamily="2" charset="2"/>
              <a:buNone/>
              <a:defRPr/>
            </a:pPr>
            <a:r>
              <a:rPr lang="en-US" sz="1600" smtClean="0"/>
              <a:t>  </a:t>
            </a:r>
          </a:p>
          <a:p>
            <a:pPr lvl="1" eaLnBrk="1" hangingPunct="1">
              <a:lnSpc>
                <a:spcPct val="80000"/>
              </a:lnSpc>
              <a:buFont typeface="Wingdings" pitchFamily="2" charset="2"/>
              <a:buNone/>
              <a:defRPr/>
            </a:pPr>
            <a:r>
              <a:rPr lang="en-US" sz="1600" smtClean="0"/>
              <a:t>  	system("PAUSE");	</a:t>
            </a:r>
          </a:p>
          <a:p>
            <a:pPr lvl="1" eaLnBrk="1" hangingPunct="1">
              <a:lnSpc>
                <a:spcPct val="80000"/>
              </a:lnSpc>
              <a:buFont typeface="Wingdings" pitchFamily="2" charset="2"/>
              <a:buNone/>
              <a:defRPr/>
            </a:pPr>
            <a:r>
              <a:rPr lang="en-US" sz="1600" smtClean="0"/>
              <a:t>  	return 0;</a:t>
            </a:r>
          </a:p>
          <a:p>
            <a:pPr lvl="1" eaLnBrk="1" hangingPunct="1">
              <a:lnSpc>
                <a:spcPct val="80000"/>
              </a:lnSpc>
              <a:buFont typeface="Wingdings" pitchFamily="2" charset="2"/>
              <a:buNone/>
              <a:defRPr/>
            </a:pPr>
            <a:r>
              <a:rPr lang="en-US" sz="1600" smtClean="0"/>
              <a: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pPr>
              <a:defRPr/>
            </a:pPr>
            <a:r>
              <a:rPr lang="en-US" altLang="en-US"/>
              <a:t>Kỹ thuật lập trình</a:t>
            </a:r>
          </a:p>
        </p:txBody>
      </p:sp>
      <p:sp>
        <p:nvSpPr>
          <p:cNvPr id="6" name="Slide Number Placeholder 5"/>
          <p:cNvSpPr>
            <a:spLocks noGrp="1"/>
          </p:cNvSpPr>
          <p:nvPr>
            <p:ph type="sldNum" sz="quarter" idx="12"/>
          </p:nvPr>
        </p:nvSpPr>
        <p:spPr/>
        <p:txBody>
          <a:bodyPr/>
          <a:lstStyle/>
          <a:p>
            <a:pPr>
              <a:defRPr/>
            </a:pPr>
            <a:fld id="{37F998AD-D123-4C39-9E2B-71173CF9C213}" type="slidenum">
              <a:rPr lang="en-US" altLang="en-US"/>
              <a:pPr>
                <a:defRPr/>
              </a:pPr>
              <a:t>25</a:t>
            </a:fld>
            <a:r>
              <a:rPr lang="en-US" altLang="en-US"/>
              <a:t>/31</a:t>
            </a:r>
          </a:p>
        </p:txBody>
      </p:sp>
      <p:sp>
        <p:nvSpPr>
          <p:cNvPr id="25604" name="Rectangle 2"/>
          <p:cNvSpPr>
            <a:spLocks noGrp="1" noChangeArrowheads="1"/>
          </p:cNvSpPr>
          <p:nvPr>
            <p:ph type="title"/>
          </p:nvPr>
        </p:nvSpPr>
        <p:spPr/>
        <p:txBody>
          <a:bodyPr/>
          <a:lstStyle/>
          <a:p>
            <a:pPr eaLnBrk="1" hangingPunct="1">
              <a:defRPr/>
            </a:pPr>
            <a:r>
              <a:rPr lang="en-US" smtClean="0"/>
              <a:t>Program 1.3 (tiếp và hết)</a:t>
            </a:r>
          </a:p>
        </p:txBody>
      </p:sp>
      <p:sp>
        <p:nvSpPr>
          <p:cNvPr id="26628" name="AutoShape 4"/>
          <p:cNvSpPr>
            <a:spLocks noGrp="1" noChangeArrowheads="1"/>
          </p:cNvSpPr>
          <p:nvPr>
            <p:ph type="body" idx="1"/>
          </p:nvPr>
        </p:nvSpPr>
        <p:spPr>
          <a:xfrm>
            <a:off x="457200" y="1600200"/>
            <a:ext cx="8229600" cy="4114800"/>
          </a:xfrm>
          <a:prstGeom prst="roundRect">
            <a:avLst>
              <a:gd name="adj" fmla="val 16667"/>
            </a:avLst>
          </a:prstGeom>
          <a:solidFill>
            <a:schemeClr val="bg1">
              <a:lumMod val="95000"/>
            </a:schemeClr>
          </a:solidFill>
          <a:ln>
            <a:solidFill>
              <a:schemeClr val="tx1"/>
            </a:solidFill>
            <a:round/>
          </a:ln>
        </p:spPr>
        <p:txBody>
          <a:bodyPr/>
          <a:lstStyle/>
          <a:p>
            <a:pPr eaLnBrk="1" hangingPunct="1">
              <a:lnSpc>
                <a:spcPct val="80000"/>
              </a:lnSpc>
              <a:buFont typeface="Wingdings" pitchFamily="2" charset="2"/>
              <a:buNone/>
              <a:defRPr/>
            </a:pPr>
            <a:endParaRPr lang="en-US" sz="1800" smtClean="0">
              <a:solidFill>
                <a:schemeClr val="bg1"/>
              </a:solidFill>
            </a:endParaRPr>
          </a:p>
          <a:p>
            <a:pPr eaLnBrk="1" hangingPunct="1">
              <a:lnSpc>
                <a:spcPct val="80000"/>
              </a:lnSpc>
              <a:buFont typeface="Wingdings" pitchFamily="2" charset="2"/>
              <a:buNone/>
              <a:defRPr/>
            </a:pPr>
            <a:r>
              <a:rPr lang="en-US" sz="1800" smtClean="0"/>
              <a:t>void NhapDienTro(float *R){</a:t>
            </a:r>
          </a:p>
          <a:p>
            <a:pPr eaLnBrk="1" hangingPunct="1">
              <a:lnSpc>
                <a:spcPct val="80000"/>
              </a:lnSpc>
              <a:buFont typeface="Wingdings" pitchFamily="2" charset="2"/>
              <a:buNone/>
              <a:defRPr/>
            </a:pPr>
            <a:r>
              <a:rPr lang="en-US" sz="1800" smtClean="0"/>
              <a:t>	float R1;</a:t>
            </a:r>
          </a:p>
          <a:p>
            <a:pPr eaLnBrk="1" hangingPunct="1">
              <a:lnSpc>
                <a:spcPct val="80000"/>
              </a:lnSpc>
              <a:buFont typeface="Wingdings" pitchFamily="2" charset="2"/>
              <a:buNone/>
              <a:defRPr/>
            </a:pPr>
            <a:r>
              <a:rPr lang="en-US" sz="1800" smtClean="0"/>
              <a:t>	do {</a:t>
            </a:r>
          </a:p>
          <a:p>
            <a:pPr eaLnBrk="1" hangingPunct="1">
              <a:lnSpc>
                <a:spcPct val="80000"/>
              </a:lnSpc>
              <a:buFont typeface="Wingdings" pitchFamily="2" charset="2"/>
              <a:buNone/>
              <a:defRPr/>
            </a:pPr>
            <a:r>
              <a:rPr lang="en-US" sz="1800" smtClean="0"/>
              <a:t>		printf("Nhap gia tri:");</a:t>
            </a:r>
          </a:p>
          <a:p>
            <a:pPr eaLnBrk="1" hangingPunct="1">
              <a:lnSpc>
                <a:spcPct val="80000"/>
              </a:lnSpc>
              <a:buFont typeface="Wingdings" pitchFamily="2" charset="2"/>
              <a:buNone/>
              <a:defRPr/>
            </a:pPr>
            <a:r>
              <a:rPr lang="en-US" sz="1800" smtClean="0"/>
              <a:t>		scanf("%f",&amp;R1);</a:t>
            </a:r>
          </a:p>
          <a:p>
            <a:pPr eaLnBrk="1" hangingPunct="1">
              <a:lnSpc>
                <a:spcPct val="80000"/>
              </a:lnSpc>
              <a:buFont typeface="Wingdings" pitchFamily="2" charset="2"/>
              <a:buNone/>
              <a:defRPr/>
            </a:pPr>
            <a:r>
              <a:rPr lang="en-US" sz="1800" smtClean="0"/>
              <a:t>		if (R1&lt;=0) {</a:t>
            </a:r>
          </a:p>
          <a:p>
            <a:pPr eaLnBrk="1" hangingPunct="1">
              <a:lnSpc>
                <a:spcPct val="80000"/>
              </a:lnSpc>
              <a:buFont typeface="Wingdings" pitchFamily="2" charset="2"/>
              <a:buNone/>
              <a:defRPr/>
            </a:pPr>
            <a:r>
              <a:rPr lang="en-US" sz="1800" smtClean="0"/>
              <a:t>			printf("Gia tri khong hop le. Dien tro can phai &gt; 0\n");</a:t>
            </a:r>
          </a:p>
          <a:p>
            <a:pPr eaLnBrk="1" hangingPunct="1">
              <a:lnSpc>
                <a:spcPct val="80000"/>
              </a:lnSpc>
              <a:buFont typeface="Wingdings" pitchFamily="2" charset="2"/>
              <a:buNone/>
              <a:defRPr/>
            </a:pPr>
            <a:r>
              <a:rPr lang="en-US" sz="1800" smtClean="0"/>
              <a:t>		}</a:t>
            </a:r>
          </a:p>
          <a:p>
            <a:pPr eaLnBrk="1" hangingPunct="1">
              <a:lnSpc>
                <a:spcPct val="80000"/>
              </a:lnSpc>
              <a:buFont typeface="Wingdings" pitchFamily="2" charset="2"/>
              <a:buNone/>
              <a:defRPr/>
            </a:pPr>
            <a:r>
              <a:rPr lang="en-US" sz="1800" smtClean="0"/>
              <a:t>	} while (R1&lt;=0);</a:t>
            </a:r>
          </a:p>
          <a:p>
            <a:pPr eaLnBrk="1" hangingPunct="1">
              <a:lnSpc>
                <a:spcPct val="80000"/>
              </a:lnSpc>
              <a:buFont typeface="Wingdings" pitchFamily="2" charset="2"/>
              <a:buNone/>
              <a:defRPr/>
            </a:pPr>
            <a:r>
              <a:rPr lang="en-US" sz="1800" smtClean="0"/>
              <a:t>	</a:t>
            </a:r>
          </a:p>
          <a:p>
            <a:pPr eaLnBrk="1" hangingPunct="1">
              <a:lnSpc>
                <a:spcPct val="80000"/>
              </a:lnSpc>
              <a:buFont typeface="Wingdings" pitchFamily="2" charset="2"/>
              <a:buNone/>
              <a:defRPr/>
            </a:pPr>
            <a:r>
              <a:rPr lang="en-US" sz="1800" smtClean="0"/>
              <a:t>	*R=R1;</a:t>
            </a:r>
          </a:p>
          <a:p>
            <a:pPr eaLnBrk="1" hangingPunct="1">
              <a:lnSpc>
                <a:spcPct val="80000"/>
              </a:lnSpc>
              <a:buFont typeface="Wingdings" pitchFamily="2" charset="2"/>
              <a:buNone/>
              <a:defRPr/>
            </a:pPr>
            <a:r>
              <a:rPr lang="en-US" sz="1800" smtClean="0"/>
              <a:t>}</a:t>
            </a:r>
          </a:p>
          <a:p>
            <a:pPr eaLnBrk="1" hangingPunct="1">
              <a:lnSpc>
                <a:spcPct val="80000"/>
              </a:lnSpc>
              <a:buFont typeface="Wingdings" pitchFamily="2" charset="2"/>
              <a:buNone/>
              <a:defRPr/>
            </a:pPr>
            <a:endParaRPr lang="en-US" sz="90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pPr>
              <a:defRPr/>
            </a:pPr>
            <a:r>
              <a:rPr lang="en-US" altLang="en-US"/>
              <a:t>Kỹ thuật lập trình</a:t>
            </a:r>
          </a:p>
        </p:txBody>
      </p:sp>
      <p:sp>
        <p:nvSpPr>
          <p:cNvPr id="6" name="Slide Number Placeholder 5"/>
          <p:cNvSpPr>
            <a:spLocks noGrp="1"/>
          </p:cNvSpPr>
          <p:nvPr>
            <p:ph type="sldNum" sz="quarter" idx="12"/>
          </p:nvPr>
        </p:nvSpPr>
        <p:spPr/>
        <p:txBody>
          <a:bodyPr/>
          <a:lstStyle/>
          <a:p>
            <a:pPr>
              <a:defRPr/>
            </a:pPr>
            <a:fld id="{7C766628-A865-4F0F-A56F-32F054B55CD5}" type="slidenum">
              <a:rPr lang="en-US" altLang="en-US"/>
              <a:pPr>
                <a:defRPr/>
              </a:pPr>
              <a:t>26</a:t>
            </a:fld>
            <a:r>
              <a:rPr lang="en-US" altLang="en-US"/>
              <a:t>/31</a:t>
            </a:r>
          </a:p>
        </p:txBody>
      </p:sp>
      <p:sp>
        <p:nvSpPr>
          <p:cNvPr id="26628" name="Rectangle 2"/>
          <p:cNvSpPr>
            <a:spLocks noGrp="1" noChangeArrowheads="1"/>
          </p:cNvSpPr>
          <p:nvPr>
            <p:ph type="title"/>
          </p:nvPr>
        </p:nvSpPr>
        <p:spPr/>
        <p:txBody>
          <a:bodyPr/>
          <a:lstStyle/>
          <a:p>
            <a:pPr eaLnBrk="1" hangingPunct="1">
              <a:defRPr/>
            </a:pPr>
            <a:r>
              <a:rPr lang="en-US" smtClean="0"/>
              <a:t>Kết quả chạy Program 1.3</a:t>
            </a:r>
          </a:p>
        </p:txBody>
      </p:sp>
      <p:pic>
        <p:nvPicPr>
          <p:cNvPr id="26629" name="Picture 3"/>
          <p:cNvPicPr>
            <a:picLocks noGrp="1" noChangeAspect="1" noChangeArrowheads="1"/>
          </p:cNvPicPr>
          <p:nvPr>
            <p:ph type="body" idx="1"/>
          </p:nvPr>
        </p:nvPicPr>
        <p:blipFill>
          <a:blip r:embed="rId2" cstate="print"/>
          <a:srcRect/>
          <a:stretch>
            <a:fillRect/>
          </a:stretch>
        </p:blipFill>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pPr>
              <a:defRPr/>
            </a:pPr>
            <a:r>
              <a:rPr lang="en-US" altLang="en-US"/>
              <a:t>Kỹ thuật lập trình</a:t>
            </a:r>
          </a:p>
        </p:txBody>
      </p:sp>
      <p:sp>
        <p:nvSpPr>
          <p:cNvPr id="6" name="Slide Number Placeholder 5"/>
          <p:cNvSpPr>
            <a:spLocks noGrp="1"/>
          </p:cNvSpPr>
          <p:nvPr>
            <p:ph type="sldNum" sz="quarter" idx="12"/>
          </p:nvPr>
        </p:nvSpPr>
        <p:spPr/>
        <p:txBody>
          <a:bodyPr/>
          <a:lstStyle/>
          <a:p>
            <a:pPr>
              <a:defRPr/>
            </a:pPr>
            <a:fld id="{DAC9C169-61F3-46EA-8B91-8ACFD3CEB8E3}" type="slidenum">
              <a:rPr lang="en-US" altLang="en-US"/>
              <a:pPr>
                <a:defRPr/>
              </a:pPr>
              <a:t>27</a:t>
            </a:fld>
            <a:r>
              <a:rPr lang="en-US" altLang="en-US"/>
              <a:t>/31</a:t>
            </a:r>
          </a:p>
        </p:txBody>
      </p:sp>
      <p:sp>
        <p:nvSpPr>
          <p:cNvPr id="27652" name="Rectangle 2"/>
          <p:cNvSpPr>
            <a:spLocks noGrp="1" noChangeArrowheads="1"/>
          </p:cNvSpPr>
          <p:nvPr>
            <p:ph type="title"/>
          </p:nvPr>
        </p:nvSpPr>
        <p:spPr/>
        <p:txBody>
          <a:bodyPr/>
          <a:lstStyle/>
          <a:p>
            <a:pPr eaLnBrk="1" hangingPunct="1">
              <a:defRPr/>
            </a:pPr>
            <a:r>
              <a:rPr lang="en-US" smtClean="0"/>
              <a:t>Program 1.4</a:t>
            </a:r>
          </a:p>
        </p:txBody>
      </p:sp>
      <p:sp>
        <p:nvSpPr>
          <p:cNvPr id="31748" name="AutoShape 4"/>
          <p:cNvSpPr>
            <a:spLocks noGrp="1" noChangeArrowheads="1"/>
          </p:cNvSpPr>
          <p:nvPr>
            <p:ph type="body" idx="1"/>
          </p:nvPr>
        </p:nvSpPr>
        <p:spPr>
          <a:xfrm>
            <a:off x="457200" y="1600200"/>
            <a:ext cx="8229600" cy="4114800"/>
          </a:xfrm>
          <a:prstGeom prst="roundRect">
            <a:avLst>
              <a:gd name="adj" fmla="val 16667"/>
            </a:avLst>
          </a:prstGeom>
          <a:solidFill>
            <a:schemeClr val="bg1">
              <a:lumMod val="95000"/>
            </a:schemeClr>
          </a:solidFill>
          <a:ln>
            <a:solidFill>
              <a:schemeClr val="tx1"/>
            </a:solidFill>
            <a:round/>
          </a:ln>
        </p:spPr>
        <p:txBody>
          <a:bodyPr lIns="0" rIns="0"/>
          <a:lstStyle/>
          <a:p>
            <a:pPr eaLnBrk="1" hangingPunct="1">
              <a:lnSpc>
                <a:spcPct val="80000"/>
              </a:lnSpc>
              <a:buFont typeface="Wingdings" pitchFamily="2" charset="2"/>
              <a:buNone/>
              <a:defRPr/>
            </a:pPr>
            <a:r>
              <a:rPr lang="en-US" sz="1700" smtClean="0"/>
              <a:t>#include &lt;stdio.h&gt;</a:t>
            </a:r>
          </a:p>
          <a:p>
            <a:pPr eaLnBrk="1" hangingPunct="1">
              <a:lnSpc>
                <a:spcPct val="80000"/>
              </a:lnSpc>
              <a:buFont typeface="Wingdings" pitchFamily="2" charset="2"/>
              <a:buNone/>
              <a:defRPr/>
            </a:pPr>
            <a:r>
              <a:rPr lang="en-US" sz="1700" smtClean="0"/>
              <a:t>#include &lt;stdlib.h&gt;</a:t>
            </a:r>
          </a:p>
          <a:p>
            <a:pPr eaLnBrk="1" hangingPunct="1">
              <a:lnSpc>
                <a:spcPct val="80000"/>
              </a:lnSpc>
              <a:buFont typeface="Wingdings" pitchFamily="2" charset="2"/>
              <a:buNone/>
              <a:defRPr/>
            </a:pPr>
            <a:r>
              <a:rPr lang="en-US" sz="1700" smtClean="0"/>
              <a:t>#define N 5</a:t>
            </a:r>
          </a:p>
          <a:p>
            <a:pPr eaLnBrk="1" hangingPunct="1">
              <a:lnSpc>
                <a:spcPct val="80000"/>
              </a:lnSpc>
              <a:buFont typeface="Wingdings" pitchFamily="2" charset="2"/>
              <a:buNone/>
              <a:defRPr/>
            </a:pPr>
            <a:r>
              <a:rPr lang="en-US" sz="1700" smtClean="0"/>
              <a:t>void NhapDienTro(float *R);	</a:t>
            </a:r>
            <a:r>
              <a:rPr lang="en-US" sz="1700" smtClean="0">
                <a:solidFill>
                  <a:srgbClr val="FF0000"/>
                </a:solidFill>
              </a:rPr>
              <a:t>//Ham nhap gia tri dien tro va co kiem tra tinh hop le</a:t>
            </a:r>
          </a:p>
          <a:p>
            <a:pPr eaLnBrk="1" hangingPunct="1">
              <a:lnSpc>
                <a:spcPct val="80000"/>
              </a:lnSpc>
              <a:buFont typeface="Wingdings" pitchFamily="2" charset="2"/>
              <a:buNone/>
              <a:defRPr/>
            </a:pPr>
            <a:r>
              <a:rPr lang="en-US" sz="1700" smtClean="0"/>
              <a:t>float TinhDienTroTD(float R[],int n);</a:t>
            </a:r>
            <a:r>
              <a:rPr lang="en-US" sz="1600" smtClean="0">
                <a:solidFill>
                  <a:srgbClr val="FF0000"/>
                </a:solidFill>
              </a:rPr>
              <a:t>//Ham tinh DT tuong duong cua n dien tro mac //</a:t>
            </a:r>
          </a:p>
          <a:p>
            <a:pPr eaLnBrk="1" hangingPunct="1">
              <a:lnSpc>
                <a:spcPct val="80000"/>
              </a:lnSpc>
              <a:buFont typeface="Wingdings" pitchFamily="2" charset="2"/>
              <a:buNone/>
              <a:defRPr/>
            </a:pPr>
            <a:endParaRPr lang="en-US" sz="1700" smtClean="0"/>
          </a:p>
          <a:p>
            <a:pPr eaLnBrk="1" hangingPunct="1">
              <a:lnSpc>
                <a:spcPct val="80000"/>
              </a:lnSpc>
              <a:buFont typeface="Wingdings" pitchFamily="2" charset="2"/>
              <a:buNone/>
              <a:defRPr/>
            </a:pPr>
            <a:r>
              <a:rPr lang="en-US" sz="1700" smtClean="0"/>
              <a:t>int main()</a:t>
            </a:r>
          </a:p>
          <a:p>
            <a:pPr eaLnBrk="1" hangingPunct="1">
              <a:lnSpc>
                <a:spcPct val="80000"/>
              </a:lnSpc>
              <a:buFont typeface="Wingdings" pitchFamily="2" charset="2"/>
              <a:buNone/>
              <a:defRPr/>
            </a:pPr>
            <a:r>
              <a:rPr lang="en-US" sz="1700" smtClean="0"/>
              <a:t>{</a:t>
            </a:r>
          </a:p>
          <a:p>
            <a:pPr eaLnBrk="1" hangingPunct="1">
              <a:lnSpc>
                <a:spcPct val="80000"/>
              </a:lnSpc>
              <a:buFont typeface="Wingdings" pitchFamily="2" charset="2"/>
              <a:buNone/>
              <a:defRPr/>
            </a:pPr>
            <a:r>
              <a:rPr lang="en-US" sz="1700" smtClean="0"/>
              <a:t>	float R[N];</a:t>
            </a:r>
          </a:p>
          <a:p>
            <a:pPr eaLnBrk="1" hangingPunct="1">
              <a:lnSpc>
                <a:spcPct val="80000"/>
              </a:lnSpc>
              <a:buFont typeface="Wingdings" pitchFamily="2" charset="2"/>
              <a:buNone/>
              <a:defRPr/>
            </a:pPr>
            <a:r>
              <a:rPr lang="en-US" sz="1700" smtClean="0"/>
              <a:t>	float Rtd;	</a:t>
            </a:r>
            <a:r>
              <a:rPr lang="en-US" sz="1700" smtClean="0">
                <a:solidFill>
                  <a:srgbClr val="FF0000"/>
                </a:solidFill>
              </a:rPr>
              <a:t>//Dien tro tuong duong</a:t>
            </a:r>
          </a:p>
          <a:p>
            <a:pPr eaLnBrk="1" hangingPunct="1">
              <a:lnSpc>
                <a:spcPct val="80000"/>
              </a:lnSpc>
              <a:buFont typeface="Wingdings" pitchFamily="2" charset="2"/>
              <a:buNone/>
              <a:defRPr/>
            </a:pPr>
            <a:r>
              <a:rPr lang="en-US" sz="1700" smtClean="0"/>
              <a:t>	int i;</a:t>
            </a:r>
          </a:p>
          <a:p>
            <a:pPr eaLnBrk="1" hangingPunct="1">
              <a:lnSpc>
                <a:spcPct val="80000"/>
              </a:lnSpc>
              <a:buFont typeface="Wingdings" pitchFamily="2" charset="2"/>
              <a:buNone/>
              <a:defRPr/>
            </a:pPr>
            <a:r>
              <a:rPr lang="en-US" sz="1600" smtClean="0"/>
              <a:t>	</a:t>
            </a:r>
            <a:r>
              <a:rPr lang="en-US" sz="1600" smtClean="0">
                <a:solidFill>
                  <a:srgbClr val="FF0000"/>
                </a:solidFill>
              </a:rPr>
              <a:t>//Nhập các giá trị điện trở và tính điện trở tương đương …</a:t>
            </a:r>
            <a:r>
              <a:rPr lang="en-US" sz="1700" smtClean="0"/>
              <a:t>	</a:t>
            </a:r>
          </a:p>
          <a:p>
            <a:pPr eaLnBrk="1" hangingPunct="1">
              <a:lnSpc>
                <a:spcPct val="80000"/>
              </a:lnSpc>
              <a:buFont typeface="Wingdings" pitchFamily="2" charset="2"/>
              <a:buNone/>
              <a:defRPr/>
            </a:pPr>
            <a:r>
              <a:rPr lang="en-US" sz="1700" smtClean="0"/>
              <a: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pPr>
              <a:defRPr/>
            </a:pPr>
            <a:r>
              <a:rPr lang="en-US" altLang="en-US"/>
              <a:t>Kỹ thuật lập trình</a:t>
            </a:r>
          </a:p>
        </p:txBody>
      </p:sp>
      <p:sp>
        <p:nvSpPr>
          <p:cNvPr id="6" name="Slide Number Placeholder 5"/>
          <p:cNvSpPr>
            <a:spLocks noGrp="1"/>
          </p:cNvSpPr>
          <p:nvPr>
            <p:ph type="sldNum" sz="quarter" idx="12"/>
          </p:nvPr>
        </p:nvSpPr>
        <p:spPr/>
        <p:txBody>
          <a:bodyPr/>
          <a:lstStyle/>
          <a:p>
            <a:pPr>
              <a:defRPr/>
            </a:pPr>
            <a:fld id="{E6641FCC-99E5-4F61-AE21-DD759E465D97}" type="slidenum">
              <a:rPr lang="en-US" altLang="en-US"/>
              <a:pPr>
                <a:defRPr/>
              </a:pPr>
              <a:t>28</a:t>
            </a:fld>
            <a:r>
              <a:rPr lang="en-US" altLang="en-US"/>
              <a:t>/31</a:t>
            </a:r>
          </a:p>
        </p:txBody>
      </p:sp>
      <p:sp>
        <p:nvSpPr>
          <p:cNvPr id="28676" name="Rectangle 2"/>
          <p:cNvSpPr>
            <a:spLocks noGrp="1" noChangeArrowheads="1"/>
          </p:cNvSpPr>
          <p:nvPr>
            <p:ph type="title"/>
          </p:nvPr>
        </p:nvSpPr>
        <p:spPr/>
        <p:txBody>
          <a:bodyPr/>
          <a:lstStyle/>
          <a:p>
            <a:pPr eaLnBrk="1" hangingPunct="1">
              <a:defRPr/>
            </a:pPr>
            <a:r>
              <a:rPr lang="en-US" smtClean="0"/>
              <a:t>Program 1.4 (tiếp)</a:t>
            </a:r>
          </a:p>
        </p:txBody>
      </p:sp>
      <p:sp>
        <p:nvSpPr>
          <p:cNvPr id="32772" name="AutoShape 4"/>
          <p:cNvSpPr>
            <a:spLocks noGrp="1" noChangeArrowheads="1"/>
          </p:cNvSpPr>
          <p:nvPr>
            <p:ph type="body" idx="1"/>
          </p:nvPr>
        </p:nvSpPr>
        <p:spPr>
          <a:xfrm>
            <a:off x="457200" y="1600200"/>
            <a:ext cx="8229600" cy="4114800"/>
          </a:xfrm>
          <a:prstGeom prst="roundRect">
            <a:avLst>
              <a:gd name="adj" fmla="val 16667"/>
            </a:avLst>
          </a:prstGeom>
          <a:solidFill>
            <a:schemeClr val="bg1">
              <a:lumMod val="95000"/>
            </a:schemeClr>
          </a:solidFill>
          <a:ln>
            <a:solidFill>
              <a:schemeClr val="tx1"/>
            </a:solidFill>
            <a:round/>
          </a:ln>
        </p:spPr>
        <p:txBody>
          <a:bodyPr/>
          <a:lstStyle/>
          <a:p>
            <a:pPr eaLnBrk="1" hangingPunct="1">
              <a:lnSpc>
                <a:spcPct val="80000"/>
              </a:lnSpc>
              <a:buFont typeface="Wingdings" pitchFamily="2" charset="2"/>
              <a:buNone/>
              <a:defRPr/>
            </a:pPr>
            <a:r>
              <a:rPr lang="en-US" sz="1700" smtClean="0"/>
              <a:t>int main()</a:t>
            </a:r>
          </a:p>
          <a:p>
            <a:pPr eaLnBrk="1" hangingPunct="1">
              <a:lnSpc>
                <a:spcPct val="80000"/>
              </a:lnSpc>
              <a:buFont typeface="Wingdings" pitchFamily="2" charset="2"/>
              <a:buNone/>
              <a:defRPr/>
            </a:pPr>
            <a:r>
              <a:rPr lang="en-US" sz="1700" smtClean="0"/>
              <a:t>{</a:t>
            </a:r>
          </a:p>
          <a:p>
            <a:pPr eaLnBrk="1" hangingPunct="1">
              <a:lnSpc>
                <a:spcPct val="80000"/>
              </a:lnSpc>
              <a:buFont typeface="Wingdings" pitchFamily="2" charset="2"/>
              <a:buNone/>
              <a:defRPr/>
            </a:pPr>
            <a:r>
              <a:rPr lang="en-US" sz="1600" smtClean="0"/>
              <a:t>	</a:t>
            </a:r>
            <a:r>
              <a:rPr lang="en-US" sz="1600" smtClean="0">
                <a:solidFill>
                  <a:srgbClr val="FF0000"/>
                </a:solidFill>
              </a:rPr>
              <a:t> //Nhập các giá trị điện trở và tính điện trở tương đương</a:t>
            </a:r>
          </a:p>
          <a:p>
            <a:pPr eaLnBrk="1" hangingPunct="1">
              <a:lnSpc>
                <a:spcPct val="80000"/>
              </a:lnSpc>
              <a:buFont typeface="Wingdings" pitchFamily="2" charset="2"/>
              <a:buNone/>
              <a:defRPr/>
            </a:pPr>
            <a:r>
              <a:rPr lang="en-US" sz="1700" smtClean="0"/>
              <a:t>	for (i=0;i&lt;N;i++){</a:t>
            </a:r>
          </a:p>
          <a:p>
            <a:pPr eaLnBrk="1" hangingPunct="1">
              <a:lnSpc>
                <a:spcPct val="80000"/>
              </a:lnSpc>
              <a:buFont typeface="Wingdings" pitchFamily="2" charset="2"/>
              <a:buNone/>
              <a:defRPr/>
            </a:pPr>
            <a:r>
              <a:rPr lang="en-US" sz="1700" smtClean="0"/>
              <a:t>		printf("Nhap gia tri dien tro R%d\n",i+1);</a:t>
            </a:r>
          </a:p>
          <a:p>
            <a:pPr eaLnBrk="1" hangingPunct="1">
              <a:lnSpc>
                <a:spcPct val="80000"/>
              </a:lnSpc>
              <a:buFont typeface="Wingdings" pitchFamily="2" charset="2"/>
              <a:buNone/>
              <a:defRPr/>
            </a:pPr>
            <a:r>
              <a:rPr lang="en-US" sz="1700" smtClean="0"/>
              <a:t>		NhapDienTro(&amp;R[i]);</a:t>
            </a:r>
          </a:p>
          <a:p>
            <a:pPr eaLnBrk="1" hangingPunct="1">
              <a:lnSpc>
                <a:spcPct val="80000"/>
              </a:lnSpc>
              <a:buFont typeface="Wingdings" pitchFamily="2" charset="2"/>
              <a:buNone/>
              <a:defRPr/>
            </a:pPr>
            <a:r>
              <a:rPr lang="en-US" sz="1700" smtClean="0"/>
              <a:t>	}</a:t>
            </a:r>
          </a:p>
          <a:p>
            <a:pPr eaLnBrk="1" hangingPunct="1">
              <a:lnSpc>
                <a:spcPct val="80000"/>
              </a:lnSpc>
              <a:buFont typeface="Wingdings" pitchFamily="2" charset="2"/>
              <a:buNone/>
              <a:defRPr/>
            </a:pPr>
            <a:r>
              <a:rPr lang="en-US" sz="1700" smtClean="0"/>
              <a:t>	</a:t>
            </a:r>
          </a:p>
          <a:p>
            <a:pPr eaLnBrk="1" hangingPunct="1">
              <a:lnSpc>
                <a:spcPct val="80000"/>
              </a:lnSpc>
              <a:buFont typeface="Wingdings" pitchFamily="2" charset="2"/>
              <a:buNone/>
              <a:defRPr/>
            </a:pPr>
            <a:r>
              <a:rPr lang="en-US" sz="1700" smtClean="0"/>
              <a:t>	Rtd=TinhDienTroTD(R,N);</a:t>
            </a:r>
          </a:p>
          <a:p>
            <a:pPr eaLnBrk="1" hangingPunct="1">
              <a:lnSpc>
                <a:spcPct val="80000"/>
              </a:lnSpc>
              <a:buFont typeface="Wingdings" pitchFamily="2" charset="2"/>
              <a:buNone/>
              <a:defRPr/>
            </a:pPr>
            <a:r>
              <a:rPr lang="en-US" sz="1700" smtClean="0"/>
              <a:t>	printf("R tuong duong = %.2f\n",Rtd);</a:t>
            </a:r>
          </a:p>
          <a:p>
            <a:pPr eaLnBrk="1" hangingPunct="1">
              <a:lnSpc>
                <a:spcPct val="80000"/>
              </a:lnSpc>
              <a:buFont typeface="Wingdings" pitchFamily="2" charset="2"/>
              <a:buNone/>
              <a:defRPr/>
            </a:pPr>
            <a:r>
              <a:rPr lang="en-US" sz="1700" smtClean="0"/>
              <a:t>  </a:t>
            </a:r>
          </a:p>
          <a:p>
            <a:pPr eaLnBrk="1" hangingPunct="1">
              <a:lnSpc>
                <a:spcPct val="80000"/>
              </a:lnSpc>
              <a:buFont typeface="Wingdings" pitchFamily="2" charset="2"/>
              <a:buNone/>
              <a:defRPr/>
            </a:pPr>
            <a:r>
              <a:rPr lang="en-US" sz="1700" smtClean="0"/>
              <a:t>  	system("PAUSE");	</a:t>
            </a:r>
          </a:p>
          <a:p>
            <a:pPr eaLnBrk="1" hangingPunct="1">
              <a:lnSpc>
                <a:spcPct val="80000"/>
              </a:lnSpc>
              <a:buFont typeface="Wingdings" pitchFamily="2" charset="2"/>
              <a:buNone/>
              <a:defRPr/>
            </a:pPr>
            <a:r>
              <a:rPr lang="en-US" sz="1700" smtClean="0"/>
              <a:t>  	return 0;</a:t>
            </a:r>
          </a:p>
          <a:p>
            <a:pPr eaLnBrk="1" hangingPunct="1">
              <a:lnSpc>
                <a:spcPct val="80000"/>
              </a:lnSpc>
              <a:buFont typeface="Wingdings" pitchFamily="2" charset="2"/>
              <a:buNone/>
              <a:defRPr/>
            </a:pPr>
            <a:r>
              <a:rPr lang="en-US" sz="1700" smtClean="0"/>
              <a:t>}</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pPr>
              <a:defRPr/>
            </a:pPr>
            <a:r>
              <a:rPr lang="en-US" altLang="en-US"/>
              <a:t>Kỹ thuật lập trình</a:t>
            </a:r>
          </a:p>
        </p:txBody>
      </p:sp>
      <p:sp>
        <p:nvSpPr>
          <p:cNvPr id="6" name="Slide Number Placeholder 5"/>
          <p:cNvSpPr>
            <a:spLocks noGrp="1"/>
          </p:cNvSpPr>
          <p:nvPr>
            <p:ph type="sldNum" sz="quarter" idx="12"/>
          </p:nvPr>
        </p:nvSpPr>
        <p:spPr/>
        <p:txBody>
          <a:bodyPr/>
          <a:lstStyle/>
          <a:p>
            <a:pPr>
              <a:defRPr/>
            </a:pPr>
            <a:fld id="{96FDF1EE-4FE2-4AC3-878C-4999F40DD6C7}" type="slidenum">
              <a:rPr lang="en-US" altLang="en-US"/>
              <a:pPr>
                <a:defRPr/>
              </a:pPr>
              <a:t>29</a:t>
            </a:fld>
            <a:r>
              <a:rPr lang="en-US" altLang="en-US"/>
              <a:t>/31</a:t>
            </a:r>
          </a:p>
        </p:txBody>
      </p:sp>
      <p:sp>
        <p:nvSpPr>
          <p:cNvPr id="29700" name="Rectangle 2"/>
          <p:cNvSpPr>
            <a:spLocks noGrp="1" noChangeArrowheads="1"/>
          </p:cNvSpPr>
          <p:nvPr>
            <p:ph type="title"/>
          </p:nvPr>
        </p:nvSpPr>
        <p:spPr/>
        <p:txBody>
          <a:bodyPr/>
          <a:lstStyle/>
          <a:p>
            <a:pPr eaLnBrk="1" hangingPunct="1">
              <a:defRPr/>
            </a:pPr>
            <a:r>
              <a:rPr lang="en-US" smtClean="0"/>
              <a:t>Program 1.4 (tiếp và hết)</a:t>
            </a:r>
          </a:p>
        </p:txBody>
      </p:sp>
      <p:sp>
        <p:nvSpPr>
          <p:cNvPr id="33796" name="AutoShape 4"/>
          <p:cNvSpPr>
            <a:spLocks noGrp="1" noChangeArrowheads="1"/>
          </p:cNvSpPr>
          <p:nvPr>
            <p:ph type="body" idx="1"/>
          </p:nvPr>
        </p:nvSpPr>
        <p:spPr>
          <a:xfrm>
            <a:off x="457200" y="1600200"/>
            <a:ext cx="8229600" cy="4191000"/>
          </a:xfrm>
          <a:prstGeom prst="roundRect">
            <a:avLst>
              <a:gd name="adj" fmla="val 16667"/>
            </a:avLst>
          </a:prstGeom>
          <a:solidFill>
            <a:schemeClr val="bg1">
              <a:lumMod val="95000"/>
            </a:schemeClr>
          </a:solidFill>
          <a:ln>
            <a:solidFill>
              <a:schemeClr val="tx1"/>
            </a:solidFill>
            <a:round/>
          </a:ln>
        </p:spPr>
        <p:txBody>
          <a:bodyPr/>
          <a:lstStyle/>
          <a:p>
            <a:pPr eaLnBrk="1" hangingPunct="1">
              <a:buFont typeface="Wingdings" pitchFamily="2" charset="2"/>
              <a:buNone/>
              <a:defRPr/>
            </a:pPr>
            <a:r>
              <a:rPr lang="en-US" smtClean="0"/>
              <a:t>float TinhDienTroTD(float R[],int n){</a:t>
            </a:r>
          </a:p>
          <a:p>
            <a:pPr eaLnBrk="1" hangingPunct="1">
              <a:buFont typeface="Wingdings" pitchFamily="2" charset="2"/>
              <a:buNone/>
              <a:defRPr/>
            </a:pPr>
            <a:r>
              <a:rPr lang="en-US" smtClean="0"/>
              <a:t>	float Rtg=0;</a:t>
            </a:r>
          </a:p>
          <a:p>
            <a:pPr eaLnBrk="1" hangingPunct="1">
              <a:buFont typeface="Wingdings" pitchFamily="2" charset="2"/>
              <a:buNone/>
              <a:defRPr/>
            </a:pPr>
            <a:r>
              <a:rPr lang="en-US" smtClean="0"/>
              <a:t>	int i;</a:t>
            </a:r>
          </a:p>
          <a:p>
            <a:pPr eaLnBrk="1" hangingPunct="1">
              <a:buFont typeface="Wingdings" pitchFamily="2" charset="2"/>
              <a:buNone/>
              <a:defRPr/>
            </a:pPr>
            <a:r>
              <a:rPr lang="en-US" smtClean="0"/>
              <a:t>	for (i=0;i&lt;n;i++)	</a:t>
            </a:r>
          </a:p>
          <a:p>
            <a:pPr eaLnBrk="1" hangingPunct="1">
              <a:buFont typeface="Wingdings" pitchFamily="2" charset="2"/>
              <a:buNone/>
              <a:defRPr/>
            </a:pPr>
            <a:r>
              <a:rPr lang="en-US" smtClean="0"/>
              <a:t>	Rtg += (1/R[i]);</a:t>
            </a:r>
          </a:p>
          <a:p>
            <a:pPr eaLnBrk="1" hangingPunct="1">
              <a:buFont typeface="Wingdings" pitchFamily="2" charset="2"/>
              <a:buNone/>
              <a:defRPr/>
            </a:pPr>
            <a:r>
              <a:rPr lang="en-US" smtClean="0"/>
              <a:t>	return 1/Rtg;</a:t>
            </a:r>
          </a:p>
          <a:p>
            <a:pPr eaLnBrk="1" hangingPunct="1">
              <a:buFont typeface="Wingdings" pitchFamily="2" charset="2"/>
              <a:buNone/>
              <a:defRPr/>
            </a:pPr>
            <a:r>
              <a:rPr lang="en-US" smtClean="0"/>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pPr>
              <a:defRPr/>
            </a:pPr>
            <a:r>
              <a:rPr lang="en-US" altLang="en-US"/>
              <a:t>Kỹ thuật lập trình</a:t>
            </a:r>
          </a:p>
        </p:txBody>
      </p:sp>
      <p:sp>
        <p:nvSpPr>
          <p:cNvPr id="6" name="Slide Number Placeholder 5"/>
          <p:cNvSpPr>
            <a:spLocks noGrp="1"/>
          </p:cNvSpPr>
          <p:nvPr>
            <p:ph type="sldNum" sz="quarter" idx="12"/>
          </p:nvPr>
        </p:nvSpPr>
        <p:spPr/>
        <p:txBody>
          <a:bodyPr/>
          <a:lstStyle/>
          <a:p>
            <a:pPr>
              <a:defRPr/>
            </a:pPr>
            <a:fld id="{F9D9D8AF-1846-46B1-9A4D-2F8E2EB8D5C6}" type="slidenum">
              <a:rPr lang="en-US" altLang="en-US"/>
              <a:pPr>
                <a:defRPr/>
              </a:pPr>
              <a:t>3</a:t>
            </a:fld>
            <a:r>
              <a:rPr lang="en-US" altLang="en-US"/>
              <a:t>/31</a:t>
            </a:r>
          </a:p>
        </p:txBody>
      </p:sp>
      <p:sp>
        <p:nvSpPr>
          <p:cNvPr id="5124" name="Rectangle 2"/>
          <p:cNvSpPr>
            <a:spLocks noGrp="1" noChangeArrowheads="1"/>
          </p:cNvSpPr>
          <p:nvPr>
            <p:ph type="title"/>
          </p:nvPr>
        </p:nvSpPr>
        <p:spPr/>
        <p:txBody>
          <a:bodyPr/>
          <a:lstStyle/>
          <a:p>
            <a:pPr eaLnBrk="1" hangingPunct="1"/>
            <a:r>
              <a:rPr lang="en-US" smtClean="0">
                <a:latin typeface="Times New Roman" pitchFamily="18" charset="0"/>
              </a:rPr>
              <a:t>Một số đặc điểm chính của C</a:t>
            </a:r>
          </a:p>
        </p:txBody>
      </p:sp>
      <p:sp>
        <p:nvSpPr>
          <p:cNvPr id="5125" name="Rectangle 3"/>
          <p:cNvSpPr>
            <a:spLocks noGrp="1" noChangeArrowheads="1"/>
          </p:cNvSpPr>
          <p:nvPr>
            <p:ph type="body" idx="1"/>
          </p:nvPr>
        </p:nvSpPr>
        <p:spPr/>
        <p:txBody>
          <a:bodyPr/>
          <a:lstStyle/>
          <a:p>
            <a:pPr eaLnBrk="1" hangingPunct="1">
              <a:lnSpc>
                <a:spcPct val="90000"/>
              </a:lnSpc>
            </a:pPr>
            <a:r>
              <a:rPr lang="en-US" sz="2600" smtClean="0"/>
              <a:t>C là một ngôn ngữ lập trình bậc trung (kết hợp giữa bậc cao và bậc thấp)</a:t>
            </a:r>
          </a:p>
          <a:p>
            <a:pPr eaLnBrk="1" hangingPunct="1">
              <a:lnSpc>
                <a:spcPct val="90000"/>
              </a:lnSpc>
            </a:pPr>
            <a:r>
              <a:rPr lang="en-US" sz="2600" smtClean="0"/>
              <a:t>C là ngôn ngữ có cấu trúc</a:t>
            </a:r>
          </a:p>
          <a:p>
            <a:pPr eaLnBrk="1" hangingPunct="1">
              <a:lnSpc>
                <a:spcPct val="90000"/>
              </a:lnSpc>
            </a:pPr>
            <a:r>
              <a:rPr lang="en-US" sz="2600" smtClean="0"/>
              <a:t>C là một ngôn ngữ mạnh và mềm dẻo, có thể viết các chương trình ở nhiều mức khác nhau từ thấp đến cao. </a:t>
            </a:r>
          </a:p>
          <a:p>
            <a:pPr eaLnBrk="1" hangingPunct="1">
              <a:lnSpc>
                <a:spcPct val="90000"/>
              </a:lnSpc>
            </a:pPr>
            <a:r>
              <a:rPr lang="en-US" sz="2600" smtClean="0"/>
              <a:t>C tạo ra các chương trình hiệu quả</a:t>
            </a:r>
          </a:p>
          <a:p>
            <a:pPr eaLnBrk="1" hangingPunct="1">
              <a:lnSpc>
                <a:spcPct val="90000"/>
              </a:lnSpc>
            </a:pPr>
            <a:r>
              <a:rPr lang="en-US" sz="2600" smtClean="0"/>
              <a:t>C là một ngôn ngữ khả chuyển (portable). </a:t>
            </a:r>
          </a:p>
          <a:p>
            <a:pPr eaLnBrk="1" hangingPunct="1">
              <a:lnSpc>
                <a:spcPct val="90000"/>
              </a:lnSpc>
            </a:pPr>
            <a:r>
              <a:rPr lang="en-US" sz="2600" smtClean="0"/>
              <a:t>C có kích thước nhỏ</a:t>
            </a:r>
          </a:p>
          <a:p>
            <a:pPr eaLnBrk="1" hangingPunct="1">
              <a:lnSpc>
                <a:spcPct val="90000"/>
              </a:lnSpc>
            </a:pPr>
            <a:r>
              <a:rPr lang="en-US" sz="2600" smtClean="0"/>
              <a:t>C định kiểu không cứng nhắc (loose typing). </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pPr>
              <a:defRPr/>
            </a:pPr>
            <a:r>
              <a:rPr lang="en-US" altLang="en-US"/>
              <a:t>Kỹ thuật lập trình</a:t>
            </a:r>
          </a:p>
        </p:txBody>
      </p:sp>
      <p:sp>
        <p:nvSpPr>
          <p:cNvPr id="6" name="Slide Number Placeholder 5"/>
          <p:cNvSpPr>
            <a:spLocks noGrp="1"/>
          </p:cNvSpPr>
          <p:nvPr>
            <p:ph type="sldNum" sz="quarter" idx="12"/>
          </p:nvPr>
        </p:nvSpPr>
        <p:spPr/>
        <p:txBody>
          <a:bodyPr/>
          <a:lstStyle/>
          <a:p>
            <a:pPr>
              <a:defRPr/>
            </a:pPr>
            <a:fld id="{0FC64DF5-E7E7-4CD3-AE66-7471C76253A2}" type="slidenum">
              <a:rPr lang="en-US" altLang="en-US"/>
              <a:pPr>
                <a:defRPr/>
              </a:pPr>
              <a:t>30</a:t>
            </a:fld>
            <a:r>
              <a:rPr lang="en-US" altLang="en-US"/>
              <a:t>/31</a:t>
            </a:r>
          </a:p>
        </p:txBody>
      </p:sp>
      <p:sp>
        <p:nvSpPr>
          <p:cNvPr id="30724" name="Rectangle 2"/>
          <p:cNvSpPr>
            <a:spLocks noGrp="1" noChangeArrowheads="1"/>
          </p:cNvSpPr>
          <p:nvPr>
            <p:ph type="title"/>
          </p:nvPr>
        </p:nvSpPr>
        <p:spPr/>
        <p:txBody>
          <a:bodyPr/>
          <a:lstStyle/>
          <a:p>
            <a:pPr eaLnBrk="1" hangingPunct="1">
              <a:defRPr/>
            </a:pPr>
            <a:r>
              <a:rPr lang="en-US" smtClean="0"/>
              <a:t>Kết quả chạy Program 1.4</a:t>
            </a:r>
          </a:p>
        </p:txBody>
      </p:sp>
      <p:sp>
        <p:nvSpPr>
          <p:cNvPr id="30725" name="Rectangle 3"/>
          <p:cNvSpPr>
            <a:spLocks noGrp="1" noChangeArrowheads="1"/>
          </p:cNvSpPr>
          <p:nvPr>
            <p:ph type="body" idx="1"/>
          </p:nvPr>
        </p:nvSpPr>
        <p:spPr/>
        <p:txBody>
          <a:bodyPr/>
          <a:lstStyle/>
          <a:p>
            <a:pPr eaLnBrk="1" hangingPunct="1"/>
            <a:r>
              <a:rPr lang="en-US" smtClean="0"/>
              <a:t>Tương tự như kết quả chạy của Program 1.3</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pPr>
              <a:defRPr/>
            </a:pPr>
            <a:r>
              <a:rPr lang="en-US" altLang="en-US"/>
              <a:t>Kỹ thuật lập trình</a:t>
            </a:r>
          </a:p>
        </p:txBody>
      </p:sp>
      <p:sp>
        <p:nvSpPr>
          <p:cNvPr id="6" name="Slide Number Placeholder 5"/>
          <p:cNvSpPr>
            <a:spLocks noGrp="1"/>
          </p:cNvSpPr>
          <p:nvPr>
            <p:ph type="sldNum" sz="quarter" idx="12"/>
          </p:nvPr>
        </p:nvSpPr>
        <p:spPr/>
        <p:txBody>
          <a:bodyPr/>
          <a:lstStyle/>
          <a:p>
            <a:pPr>
              <a:defRPr/>
            </a:pPr>
            <a:fld id="{11093F5D-F11B-4625-9576-24F60F4B2319}" type="slidenum">
              <a:rPr lang="en-US" altLang="en-US"/>
              <a:pPr>
                <a:defRPr/>
              </a:pPr>
              <a:t>31</a:t>
            </a:fld>
            <a:r>
              <a:rPr lang="en-US" altLang="en-US"/>
              <a:t>/31</a:t>
            </a:r>
          </a:p>
        </p:txBody>
      </p:sp>
      <p:sp>
        <p:nvSpPr>
          <p:cNvPr id="31748" name="Rectangle 2"/>
          <p:cNvSpPr>
            <a:spLocks noGrp="1" noChangeArrowheads="1"/>
          </p:cNvSpPr>
          <p:nvPr>
            <p:ph type="title"/>
          </p:nvPr>
        </p:nvSpPr>
        <p:spPr/>
        <p:txBody>
          <a:bodyPr/>
          <a:lstStyle/>
          <a:p>
            <a:pPr eaLnBrk="1" hangingPunct="1">
              <a:defRPr/>
            </a:pPr>
            <a:r>
              <a:rPr lang="en-US" smtClean="0"/>
              <a:t>Câu hỏi và Bài tập</a:t>
            </a:r>
          </a:p>
        </p:txBody>
      </p:sp>
      <p:sp>
        <p:nvSpPr>
          <p:cNvPr id="31749" name="Rectangle 3"/>
          <p:cNvSpPr>
            <a:spLocks noGrp="1" noChangeArrowheads="1"/>
          </p:cNvSpPr>
          <p:nvPr>
            <p:ph type="body" idx="1"/>
          </p:nvPr>
        </p:nvSpPr>
        <p:spPr/>
        <p:txBody>
          <a:bodyPr/>
          <a:lstStyle/>
          <a:p>
            <a:pPr marL="571500" indent="-571500" eaLnBrk="1" hangingPunct="1">
              <a:lnSpc>
                <a:spcPct val="80000"/>
              </a:lnSpc>
            </a:pPr>
            <a:r>
              <a:rPr lang="en-US" sz="2100" smtClean="0"/>
              <a:t>Câu hỏi:</a:t>
            </a:r>
          </a:p>
          <a:p>
            <a:pPr marL="839788" lvl="1" indent="-495300" eaLnBrk="1" hangingPunct="1">
              <a:lnSpc>
                <a:spcPct val="80000"/>
              </a:lnSpc>
              <a:buFont typeface="Wingdings" pitchFamily="2" charset="2"/>
              <a:buAutoNum type="arabicPeriod"/>
            </a:pPr>
            <a:r>
              <a:rPr lang="en-US" sz="2000" smtClean="0">
                <a:latin typeface="Times New Roman" pitchFamily="18" charset="0"/>
              </a:rPr>
              <a:t>Vì sao nói C là ngôn ngữ không định kiểu cứng nhắc. Đưa ví dụ minh hoạ.</a:t>
            </a:r>
          </a:p>
          <a:p>
            <a:pPr marL="839788" lvl="1" indent="-495300" eaLnBrk="1" hangingPunct="1">
              <a:lnSpc>
                <a:spcPct val="80000"/>
              </a:lnSpc>
              <a:buFont typeface="Wingdings" pitchFamily="2" charset="2"/>
              <a:buAutoNum type="arabicPeriod"/>
            </a:pPr>
            <a:r>
              <a:rPr lang="en-US" sz="2000" smtClean="0">
                <a:latin typeface="Times New Roman" pitchFamily="18" charset="0"/>
              </a:rPr>
              <a:t>Đơn vị dữ liệu nhỏ nhất trong C/C++ là gì. Cho ví dụ minh hoạ.</a:t>
            </a:r>
          </a:p>
          <a:p>
            <a:pPr marL="839788" lvl="1" indent="-495300" eaLnBrk="1" hangingPunct="1">
              <a:lnSpc>
                <a:spcPct val="80000"/>
              </a:lnSpc>
              <a:buFont typeface="Wingdings" pitchFamily="2" charset="2"/>
              <a:buAutoNum type="arabicPeriod"/>
            </a:pPr>
            <a:r>
              <a:rPr lang="en-US" sz="2000" smtClean="0">
                <a:latin typeface="Times New Roman" pitchFamily="18" charset="0"/>
              </a:rPr>
              <a:t>Từ khoá là gì? Các từ khoá trong C có đặc điểm gì ?</a:t>
            </a:r>
          </a:p>
          <a:p>
            <a:pPr marL="839788" lvl="1" indent="-495300" eaLnBrk="1" hangingPunct="1">
              <a:lnSpc>
                <a:spcPct val="80000"/>
              </a:lnSpc>
              <a:buFont typeface="Wingdings" pitchFamily="2" charset="2"/>
              <a:buAutoNum type="arabicPeriod"/>
            </a:pPr>
            <a:r>
              <a:rPr lang="en-US" sz="2000" smtClean="0">
                <a:latin typeface="Times New Roman" pitchFamily="18" charset="0"/>
              </a:rPr>
              <a:t>Nêu vai trò của lệnh </a:t>
            </a:r>
            <a:r>
              <a:rPr lang="en-US" sz="2000" i="1" smtClean="0">
                <a:latin typeface="Times New Roman" pitchFamily="18" charset="0"/>
              </a:rPr>
              <a:t>break</a:t>
            </a:r>
            <a:r>
              <a:rPr lang="en-US" sz="2000" smtClean="0">
                <a:latin typeface="Times New Roman" pitchFamily="18" charset="0"/>
              </a:rPr>
              <a:t> trong cấu trúc lệnh </a:t>
            </a:r>
            <a:r>
              <a:rPr lang="en-US" sz="2000" i="1" smtClean="0">
                <a:latin typeface="Times New Roman" pitchFamily="18" charset="0"/>
              </a:rPr>
              <a:t>switch</a:t>
            </a:r>
            <a:r>
              <a:rPr lang="en-US" sz="2000" smtClean="0">
                <a:latin typeface="Times New Roman" pitchFamily="18" charset="0"/>
              </a:rPr>
              <a:t>. Cho ví dụ để so sánh sự khác nhau khi có sử dụng lệnh </a:t>
            </a:r>
            <a:r>
              <a:rPr lang="en-US" sz="2000" i="1" smtClean="0">
                <a:latin typeface="Times New Roman" pitchFamily="18" charset="0"/>
              </a:rPr>
              <a:t>break </a:t>
            </a:r>
            <a:r>
              <a:rPr lang="en-US" sz="2000" smtClean="0">
                <a:latin typeface="Times New Roman" pitchFamily="18" charset="0"/>
              </a:rPr>
              <a:t>và khi không sử dụng lệnh </a:t>
            </a:r>
            <a:r>
              <a:rPr lang="en-US" sz="2000" i="1" smtClean="0">
                <a:latin typeface="Times New Roman" pitchFamily="18" charset="0"/>
              </a:rPr>
              <a:t>break</a:t>
            </a:r>
            <a:r>
              <a:rPr lang="en-US" sz="2000" smtClean="0">
                <a:latin typeface="Times New Roman" pitchFamily="18" charset="0"/>
              </a:rPr>
              <a:t>. </a:t>
            </a:r>
          </a:p>
          <a:p>
            <a:pPr marL="839788" lvl="1" indent="-495300" eaLnBrk="1" hangingPunct="1">
              <a:lnSpc>
                <a:spcPct val="80000"/>
              </a:lnSpc>
              <a:buFont typeface="Wingdings" pitchFamily="2" charset="2"/>
              <a:buAutoNum type="arabicPeriod"/>
            </a:pPr>
            <a:r>
              <a:rPr lang="en-US" sz="2000" smtClean="0">
                <a:latin typeface="Times New Roman" pitchFamily="18" charset="0"/>
              </a:rPr>
              <a:t>Ta có thể khai báo mảng có kích thước không xác định (có thể thay đổi) được không, vì sao?</a:t>
            </a:r>
          </a:p>
          <a:p>
            <a:pPr marL="839788" lvl="1" indent="-495300" eaLnBrk="1" hangingPunct="1">
              <a:lnSpc>
                <a:spcPct val="80000"/>
              </a:lnSpc>
              <a:buFont typeface="Wingdings" pitchFamily="2" charset="2"/>
              <a:buAutoNum type="arabicPeriod"/>
            </a:pPr>
            <a:r>
              <a:rPr lang="en-US" sz="2000" smtClean="0">
                <a:latin typeface="Times New Roman" pitchFamily="18" charset="0"/>
              </a:rPr>
              <a:t>Nêu các thao tác cơ bản trên dữ liệu kiểu con trỏ. Cho ví dụ.  </a:t>
            </a:r>
          </a:p>
          <a:p>
            <a:pPr marL="839788" lvl="1" indent="-495300" eaLnBrk="1" hangingPunct="1">
              <a:lnSpc>
                <a:spcPct val="80000"/>
              </a:lnSpc>
              <a:buFont typeface="Wingdings" pitchFamily="2" charset="2"/>
              <a:buAutoNum type="arabicPeriod"/>
            </a:pPr>
            <a:r>
              <a:rPr lang="en-US" sz="2000" smtClean="0">
                <a:latin typeface="Times New Roman" pitchFamily="18" charset="0"/>
              </a:rPr>
              <a:t>Dữ liệu kiểu con trỏ có thay thế cho dữ liệu kiểu mảng được không, vì sao. Cho vd. </a:t>
            </a:r>
          </a:p>
          <a:p>
            <a:pPr marL="839788" lvl="1" indent="-495300" eaLnBrk="1" hangingPunct="1">
              <a:lnSpc>
                <a:spcPct val="80000"/>
              </a:lnSpc>
              <a:buFont typeface="Wingdings" pitchFamily="2" charset="2"/>
              <a:buAutoNum type="arabicPeriod"/>
            </a:pPr>
            <a:r>
              <a:rPr lang="en-US" sz="2000" smtClean="0">
                <a:latin typeface="Times New Roman" pitchFamily="18" charset="0"/>
              </a:rPr>
              <a:t>Mảng 2 chiều có thể được định nghĩa thông qua mảng một chiều được không.</a:t>
            </a:r>
            <a:r>
              <a:rPr lang="en-US" sz="2000" smtClean="0"/>
              <a:t> </a:t>
            </a:r>
          </a:p>
          <a:p>
            <a:pPr marL="839788" lvl="1" indent="-495300" eaLnBrk="1" hangingPunct="1">
              <a:lnSpc>
                <a:spcPct val="80000"/>
              </a:lnSpc>
            </a:pPr>
            <a:endParaRPr lang="en-US" sz="200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pPr>
              <a:defRPr/>
            </a:pPr>
            <a:r>
              <a:rPr lang="en-US" altLang="en-US"/>
              <a:t>Kỹ thuật lập trình</a:t>
            </a:r>
          </a:p>
        </p:txBody>
      </p:sp>
      <p:sp>
        <p:nvSpPr>
          <p:cNvPr id="6" name="Slide Number Placeholder 5"/>
          <p:cNvSpPr>
            <a:spLocks noGrp="1"/>
          </p:cNvSpPr>
          <p:nvPr>
            <p:ph type="sldNum" sz="quarter" idx="12"/>
          </p:nvPr>
        </p:nvSpPr>
        <p:spPr/>
        <p:txBody>
          <a:bodyPr/>
          <a:lstStyle/>
          <a:p>
            <a:pPr>
              <a:defRPr/>
            </a:pPr>
            <a:fld id="{C4443F02-C9C3-48FF-A79A-4832A29839F1}" type="slidenum">
              <a:rPr lang="en-US" altLang="en-US"/>
              <a:pPr>
                <a:defRPr/>
              </a:pPr>
              <a:t>32</a:t>
            </a:fld>
            <a:r>
              <a:rPr lang="en-US" altLang="en-US"/>
              <a:t>/31</a:t>
            </a:r>
          </a:p>
        </p:txBody>
      </p:sp>
      <p:sp>
        <p:nvSpPr>
          <p:cNvPr id="32772" name="Rectangle 2"/>
          <p:cNvSpPr>
            <a:spLocks noGrp="1" noChangeArrowheads="1"/>
          </p:cNvSpPr>
          <p:nvPr>
            <p:ph type="title"/>
          </p:nvPr>
        </p:nvSpPr>
        <p:spPr/>
        <p:txBody>
          <a:bodyPr/>
          <a:lstStyle/>
          <a:p>
            <a:pPr eaLnBrk="1" hangingPunct="1">
              <a:defRPr/>
            </a:pPr>
            <a:r>
              <a:rPr lang="en-US" smtClean="0"/>
              <a:t>Bài tập</a:t>
            </a:r>
          </a:p>
        </p:txBody>
      </p:sp>
      <p:sp>
        <p:nvSpPr>
          <p:cNvPr id="32773" name="Rectangle 3"/>
          <p:cNvSpPr>
            <a:spLocks noGrp="1" noChangeArrowheads="1"/>
          </p:cNvSpPr>
          <p:nvPr>
            <p:ph type="body" idx="1"/>
          </p:nvPr>
        </p:nvSpPr>
        <p:spPr/>
        <p:txBody>
          <a:bodyPr/>
          <a:lstStyle/>
          <a:p>
            <a:pPr eaLnBrk="1" hangingPunct="1"/>
            <a:r>
              <a:rPr lang="en-US" sz="2600" smtClean="0"/>
              <a:t>Bài 1: Viết chương trình giải phương trình bậc 2, với các giá trị a, b, c được nhập từ bàn phím, chương trình sẽ in ra các nghiệm. Chương trình chỉ sử dụng hàm main.</a:t>
            </a:r>
          </a:p>
          <a:p>
            <a:pPr eaLnBrk="1" hangingPunct="1"/>
            <a:r>
              <a:rPr lang="en-US" sz="2600" smtClean="0"/>
              <a:t>Bài 2: Mở rộng bài 1, với tính năng kiểm tra giá trị a nhập vào phải hợp lệ (khác 0), và có thêm hàm con tính delta. </a:t>
            </a:r>
          </a:p>
          <a:p>
            <a:pPr eaLnBrk="1" hangingPunct="1"/>
            <a:r>
              <a:rPr lang="en-US" sz="2600" smtClean="0"/>
              <a:t>Bài 3: Từ bài 2, viết 1 hàm GiaiPTBac2, với đầu vào là 3 hệ số, đầu ra sẽ cho biết PT có mấy nghiệm và giá trị từng nghiệm nếu có.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algn="ctr" eaLnBrk="1" hangingPunct="1">
              <a:defRPr/>
            </a:pPr>
            <a:r>
              <a:rPr lang="en-US" smtClean="0"/>
              <a:t>Xin cảm ơn!</a:t>
            </a:r>
          </a:p>
        </p:txBody>
      </p:sp>
      <p:sp>
        <p:nvSpPr>
          <p:cNvPr id="5" name="Footer Placeholder 4"/>
          <p:cNvSpPr>
            <a:spLocks noGrp="1"/>
          </p:cNvSpPr>
          <p:nvPr>
            <p:ph type="ftr" sz="quarter" idx="11"/>
          </p:nvPr>
        </p:nvSpPr>
        <p:spPr/>
        <p:txBody>
          <a:bodyPr/>
          <a:lstStyle/>
          <a:p>
            <a:pPr>
              <a:defRPr/>
            </a:pPr>
            <a:r>
              <a:rPr lang="en-US" altLang="en-US"/>
              <a:t>Kỹ thuật lập trình</a:t>
            </a:r>
          </a:p>
        </p:txBody>
      </p:sp>
      <p:sp>
        <p:nvSpPr>
          <p:cNvPr id="6" name="Slide Number Placeholder 5"/>
          <p:cNvSpPr>
            <a:spLocks noGrp="1"/>
          </p:cNvSpPr>
          <p:nvPr>
            <p:ph type="sldNum" sz="quarter" idx="12"/>
          </p:nvPr>
        </p:nvSpPr>
        <p:spPr/>
        <p:txBody>
          <a:bodyPr/>
          <a:lstStyle/>
          <a:p>
            <a:pPr>
              <a:defRPr/>
            </a:pPr>
            <a:fld id="{5349FE3C-60FD-4961-8794-0804FCFE881B}" type="slidenum">
              <a:rPr lang="en-US" altLang="en-US"/>
              <a:pPr>
                <a:defRPr/>
              </a:pPr>
              <a:t>33</a:t>
            </a:fld>
            <a:r>
              <a:rPr lang="en-US" altLang="en-US"/>
              <a:t>/31</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pPr>
              <a:defRPr/>
            </a:pPr>
            <a:r>
              <a:rPr lang="en-US" altLang="en-US"/>
              <a:t>Kỹ thuật lập trình</a:t>
            </a:r>
          </a:p>
        </p:txBody>
      </p:sp>
      <p:sp>
        <p:nvSpPr>
          <p:cNvPr id="6" name="Slide Number Placeholder 5"/>
          <p:cNvSpPr>
            <a:spLocks noGrp="1"/>
          </p:cNvSpPr>
          <p:nvPr>
            <p:ph type="sldNum" sz="quarter" idx="12"/>
          </p:nvPr>
        </p:nvSpPr>
        <p:spPr/>
        <p:txBody>
          <a:bodyPr/>
          <a:lstStyle/>
          <a:p>
            <a:pPr>
              <a:defRPr/>
            </a:pPr>
            <a:fld id="{A9F87711-1FA2-4D76-9A34-F98F948C6F2E}" type="slidenum">
              <a:rPr lang="en-US" altLang="en-US"/>
              <a:pPr>
                <a:defRPr/>
              </a:pPr>
              <a:t>4</a:t>
            </a:fld>
            <a:r>
              <a:rPr lang="en-US" altLang="en-US"/>
              <a:t>/31</a:t>
            </a:r>
          </a:p>
        </p:txBody>
      </p:sp>
      <p:sp>
        <p:nvSpPr>
          <p:cNvPr id="6148" name="Rectangle 2"/>
          <p:cNvSpPr>
            <a:spLocks noGrp="1" noChangeArrowheads="1"/>
          </p:cNvSpPr>
          <p:nvPr>
            <p:ph type="title"/>
          </p:nvPr>
        </p:nvSpPr>
        <p:spPr/>
        <p:txBody>
          <a:bodyPr/>
          <a:lstStyle/>
          <a:p>
            <a:pPr eaLnBrk="1" hangingPunct="1"/>
            <a:r>
              <a:rPr lang="en-US" smtClean="0">
                <a:latin typeface="Times New Roman" pitchFamily="18" charset="0"/>
              </a:rPr>
              <a:t>Cấu trúc của một chương trình</a:t>
            </a:r>
          </a:p>
        </p:txBody>
      </p:sp>
      <p:sp>
        <p:nvSpPr>
          <p:cNvPr id="6149" name="Rectangle 3"/>
          <p:cNvSpPr>
            <a:spLocks noGrp="1" noChangeArrowheads="1"/>
          </p:cNvSpPr>
          <p:nvPr>
            <p:ph type="body" idx="1"/>
          </p:nvPr>
        </p:nvSpPr>
        <p:spPr/>
        <p:txBody>
          <a:bodyPr/>
          <a:lstStyle/>
          <a:p>
            <a:pPr eaLnBrk="1" hangingPunct="1">
              <a:lnSpc>
                <a:spcPct val="80000"/>
              </a:lnSpc>
              <a:buFont typeface="Wingdings" pitchFamily="2" charset="2"/>
              <a:buNone/>
            </a:pPr>
            <a:r>
              <a:rPr lang="en-US" sz="1600" smtClean="0"/>
              <a:t>#include &lt;filename.h&gt; /* </a:t>
            </a:r>
            <a:r>
              <a:rPr lang="en-US" sz="1600" i="1" smtClean="0"/>
              <a:t>Chỉ thị</a:t>
            </a:r>
            <a:r>
              <a:rPr lang="en-US" sz="1600" smtClean="0"/>
              <a:t> gọi tệp thư viện/tiền xử lý */</a:t>
            </a:r>
            <a:endParaRPr lang="en-US" sz="1600" b="1" smtClean="0"/>
          </a:p>
          <a:p>
            <a:pPr eaLnBrk="1" hangingPunct="1">
              <a:lnSpc>
                <a:spcPct val="80000"/>
              </a:lnSpc>
              <a:buFont typeface="Wingdings" pitchFamily="2" charset="2"/>
              <a:buNone/>
            </a:pPr>
            <a:endParaRPr lang="en-US" sz="2000" b="1" smtClean="0"/>
          </a:p>
          <a:p>
            <a:pPr eaLnBrk="1" hangingPunct="1">
              <a:lnSpc>
                <a:spcPct val="80000"/>
              </a:lnSpc>
              <a:buFont typeface="Wingdings" pitchFamily="2" charset="2"/>
              <a:buNone/>
            </a:pPr>
            <a:r>
              <a:rPr lang="en-US" sz="2000" b="1" smtClean="0"/>
              <a:t>Kiểu_hàm  main () 	</a:t>
            </a:r>
            <a:r>
              <a:rPr lang="en-US" sz="2000" smtClean="0"/>
              <a:t>/* Hàm main, thân chương trình chính */</a:t>
            </a:r>
          </a:p>
          <a:p>
            <a:pPr eaLnBrk="1" hangingPunct="1">
              <a:lnSpc>
                <a:spcPct val="80000"/>
              </a:lnSpc>
              <a:buFont typeface="Wingdings" pitchFamily="2" charset="2"/>
              <a:buNone/>
            </a:pPr>
            <a:r>
              <a:rPr lang="en-US" sz="2000" smtClean="0"/>
              <a:t>{</a:t>
            </a:r>
          </a:p>
          <a:p>
            <a:pPr eaLnBrk="1" hangingPunct="1">
              <a:lnSpc>
                <a:spcPct val="80000"/>
              </a:lnSpc>
              <a:buFont typeface="Wingdings" pitchFamily="2" charset="2"/>
              <a:buNone/>
            </a:pPr>
            <a:r>
              <a:rPr lang="en-US" sz="2000" smtClean="0"/>
              <a:t>   /* Các câu lệnh của thân chương trình chính */</a:t>
            </a:r>
          </a:p>
          <a:p>
            <a:pPr eaLnBrk="1" hangingPunct="1">
              <a:lnSpc>
                <a:spcPct val="80000"/>
              </a:lnSpc>
              <a:buFont typeface="Wingdings" pitchFamily="2" charset="2"/>
              <a:buNone/>
            </a:pPr>
            <a:r>
              <a:rPr lang="en-US" sz="2000" smtClean="0"/>
              <a:t>   …</a:t>
            </a:r>
          </a:p>
          <a:p>
            <a:pPr eaLnBrk="1" hangingPunct="1">
              <a:lnSpc>
                <a:spcPct val="80000"/>
              </a:lnSpc>
              <a:buFont typeface="Wingdings" pitchFamily="2" charset="2"/>
              <a:buNone/>
            </a:pPr>
            <a:r>
              <a:rPr lang="en-US" sz="2000" smtClean="0"/>
              <a:t>   [return (giá_trị);]  /* trả về giá trị cho hàm main*/</a:t>
            </a:r>
          </a:p>
          <a:p>
            <a:pPr eaLnBrk="1" hangingPunct="1">
              <a:lnSpc>
                <a:spcPct val="80000"/>
              </a:lnSpc>
              <a:buFont typeface="Wingdings" pitchFamily="2" charset="2"/>
              <a:buNone/>
            </a:pPr>
            <a:r>
              <a:rPr lang="en-US" sz="2000" smtClean="0"/>
              <a:t>}</a:t>
            </a:r>
          </a:p>
          <a:p>
            <a:pPr eaLnBrk="1" hangingPunct="1">
              <a:lnSpc>
                <a:spcPct val="80000"/>
              </a:lnSpc>
              <a:buFont typeface="Wingdings" pitchFamily="2" charset="2"/>
              <a:buNone/>
            </a:pPr>
            <a:endParaRPr lang="en-US" sz="1600" smtClean="0"/>
          </a:p>
          <a:p>
            <a:pPr eaLnBrk="1" hangingPunct="1">
              <a:lnSpc>
                <a:spcPct val="80000"/>
              </a:lnSpc>
              <a:buFont typeface="Wingdings" pitchFamily="2" charset="2"/>
              <a:buNone/>
            </a:pPr>
            <a:r>
              <a:rPr lang="en-US" sz="1600" smtClean="0"/>
              <a:t>/*Định nghĩa các hàm con, là các chương trình con */</a:t>
            </a:r>
          </a:p>
          <a:p>
            <a:pPr eaLnBrk="1" hangingPunct="1">
              <a:lnSpc>
                <a:spcPct val="80000"/>
              </a:lnSpc>
              <a:buFont typeface="Wingdings" pitchFamily="2" charset="2"/>
              <a:buNone/>
            </a:pPr>
            <a:r>
              <a:rPr lang="en-US" sz="1600" smtClean="0"/>
              <a:t>Kiểu_hàm   Tên_hàm (các tham số) </a:t>
            </a:r>
          </a:p>
          <a:p>
            <a:pPr eaLnBrk="1" hangingPunct="1">
              <a:lnSpc>
                <a:spcPct val="80000"/>
              </a:lnSpc>
              <a:buFont typeface="Wingdings" pitchFamily="2" charset="2"/>
              <a:buNone/>
            </a:pPr>
            <a:r>
              <a:rPr lang="en-US" sz="1600" smtClean="0"/>
              <a:t>{</a:t>
            </a:r>
          </a:p>
          <a:p>
            <a:pPr eaLnBrk="1" hangingPunct="1">
              <a:lnSpc>
                <a:spcPct val="80000"/>
              </a:lnSpc>
              <a:buFont typeface="Wingdings" pitchFamily="2" charset="2"/>
              <a:buNone/>
            </a:pPr>
            <a:r>
              <a:rPr lang="en-US" sz="1600" smtClean="0"/>
              <a:t>   /* Các lệnh của hàm */</a:t>
            </a:r>
          </a:p>
          <a:p>
            <a:pPr eaLnBrk="1" hangingPunct="1">
              <a:lnSpc>
                <a:spcPct val="80000"/>
              </a:lnSpc>
              <a:buFont typeface="Wingdings" pitchFamily="2" charset="2"/>
              <a:buNone/>
            </a:pPr>
            <a:r>
              <a:rPr lang="en-US" sz="1600" smtClean="0"/>
              <a:t>   …</a:t>
            </a:r>
          </a:p>
          <a:p>
            <a:pPr eaLnBrk="1" hangingPunct="1">
              <a:lnSpc>
                <a:spcPct val="80000"/>
              </a:lnSpc>
              <a:buFont typeface="Wingdings" pitchFamily="2" charset="2"/>
              <a:buNone/>
            </a:pPr>
            <a:r>
              <a:rPr lang="en-US" sz="1600" smtClean="0"/>
              <a:t>   [return (giá_trị)]  /* trả về giá trị cho hàm */</a:t>
            </a:r>
          </a:p>
          <a:p>
            <a:pPr eaLnBrk="1" hangingPunct="1">
              <a:lnSpc>
                <a:spcPct val="80000"/>
              </a:lnSpc>
              <a:buFont typeface="Wingdings" pitchFamily="2" charset="2"/>
              <a:buNone/>
            </a:pPr>
            <a:r>
              <a:rPr lang="en-US" sz="1600" smtClean="0"/>
              <a:t>}</a:t>
            </a:r>
          </a:p>
          <a:p>
            <a:pPr eaLnBrk="1" hangingPunct="1">
              <a:lnSpc>
                <a:spcPct val="80000"/>
              </a:lnSpc>
            </a:pPr>
            <a:endParaRPr lang="en-US" sz="160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pPr>
              <a:defRPr/>
            </a:pPr>
            <a:r>
              <a:rPr lang="en-US" altLang="en-US"/>
              <a:t>Kỹ thuật lập trình</a:t>
            </a:r>
          </a:p>
        </p:txBody>
      </p:sp>
      <p:sp>
        <p:nvSpPr>
          <p:cNvPr id="6" name="Slide Number Placeholder 5"/>
          <p:cNvSpPr>
            <a:spLocks noGrp="1"/>
          </p:cNvSpPr>
          <p:nvPr>
            <p:ph type="sldNum" sz="quarter" idx="12"/>
          </p:nvPr>
        </p:nvSpPr>
        <p:spPr/>
        <p:txBody>
          <a:bodyPr/>
          <a:lstStyle/>
          <a:p>
            <a:pPr>
              <a:defRPr/>
            </a:pPr>
            <a:fld id="{69E6C0B5-D480-4C0C-9A33-DF65B05E27A8}" type="slidenum">
              <a:rPr lang="en-US" altLang="en-US"/>
              <a:pPr>
                <a:defRPr/>
              </a:pPr>
              <a:t>5</a:t>
            </a:fld>
            <a:r>
              <a:rPr lang="en-US" altLang="en-US"/>
              <a:t>/31</a:t>
            </a:r>
          </a:p>
        </p:txBody>
      </p:sp>
      <p:sp>
        <p:nvSpPr>
          <p:cNvPr id="7172" name="Rectangle 2"/>
          <p:cNvSpPr>
            <a:spLocks noGrp="1" noChangeArrowheads="1"/>
          </p:cNvSpPr>
          <p:nvPr>
            <p:ph type="title"/>
          </p:nvPr>
        </p:nvSpPr>
        <p:spPr/>
        <p:txBody>
          <a:bodyPr/>
          <a:lstStyle/>
          <a:p>
            <a:pPr eaLnBrk="1" hangingPunct="1">
              <a:defRPr/>
            </a:pPr>
            <a:r>
              <a:rPr lang="en-US" sz="3800" smtClean="0"/>
              <a:t>Các thành phần cơ bản của một chương trình</a:t>
            </a:r>
          </a:p>
        </p:txBody>
      </p:sp>
      <p:sp>
        <p:nvSpPr>
          <p:cNvPr id="7173" name="Rectangle 3"/>
          <p:cNvSpPr>
            <a:spLocks noGrp="1" noChangeArrowheads="1"/>
          </p:cNvSpPr>
          <p:nvPr>
            <p:ph type="body" idx="1"/>
          </p:nvPr>
        </p:nvSpPr>
        <p:spPr/>
        <p:txBody>
          <a:bodyPr/>
          <a:lstStyle/>
          <a:p>
            <a:pPr eaLnBrk="1" hangingPunct="1"/>
            <a:r>
              <a:rPr lang="en-US" smtClean="0"/>
              <a:t>Các đối tượng dữ liệu: cần được khai báo và gồm có tên và kiểu dữ liệu, và được chia thành 2 loại</a:t>
            </a:r>
          </a:p>
          <a:p>
            <a:pPr lvl="1" eaLnBrk="1" hangingPunct="1"/>
            <a:r>
              <a:rPr lang="en-US" smtClean="0"/>
              <a:t>Biến (variable)</a:t>
            </a:r>
          </a:p>
          <a:p>
            <a:pPr lvl="1" eaLnBrk="1" hangingPunct="1"/>
            <a:r>
              <a:rPr lang="en-US" smtClean="0"/>
              <a:t>Hằng (constant)</a:t>
            </a:r>
          </a:p>
          <a:p>
            <a:pPr eaLnBrk="1" hangingPunct="1"/>
            <a:r>
              <a:rPr lang="en-US" smtClean="0"/>
              <a:t>Các lệnh xử lý (statement): được chia làm 2 nhóm:</a:t>
            </a:r>
          </a:p>
          <a:p>
            <a:pPr lvl="1" eaLnBrk="1" hangingPunct="1"/>
            <a:r>
              <a:rPr lang="en-US" smtClean="0"/>
              <a:t>Lệnh đơn: lệnh gán, lệnh khai báo dữ liệu,…</a:t>
            </a:r>
          </a:p>
          <a:p>
            <a:pPr lvl="1" eaLnBrk="1" hangingPunct="1"/>
            <a:r>
              <a:rPr lang="en-US" smtClean="0"/>
              <a:t>Lệnh có cấu trúc: gồm 3 cấu trúc điều khiển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pPr>
              <a:defRPr/>
            </a:pPr>
            <a:r>
              <a:rPr lang="en-US" altLang="en-US"/>
              <a:t>Kỹ thuật lập trình</a:t>
            </a:r>
          </a:p>
        </p:txBody>
      </p:sp>
      <p:sp>
        <p:nvSpPr>
          <p:cNvPr id="6" name="Slide Number Placeholder 5"/>
          <p:cNvSpPr>
            <a:spLocks noGrp="1"/>
          </p:cNvSpPr>
          <p:nvPr>
            <p:ph type="sldNum" sz="quarter" idx="12"/>
          </p:nvPr>
        </p:nvSpPr>
        <p:spPr/>
        <p:txBody>
          <a:bodyPr/>
          <a:lstStyle/>
          <a:p>
            <a:pPr>
              <a:defRPr/>
            </a:pPr>
            <a:fld id="{8DF88596-A0BD-4C2B-9037-CE4A25D4F9D5}" type="slidenum">
              <a:rPr lang="en-US" altLang="en-US"/>
              <a:pPr>
                <a:defRPr/>
              </a:pPr>
              <a:t>6</a:t>
            </a:fld>
            <a:r>
              <a:rPr lang="en-US" altLang="en-US"/>
              <a:t>/31</a:t>
            </a:r>
          </a:p>
        </p:txBody>
      </p:sp>
      <p:sp>
        <p:nvSpPr>
          <p:cNvPr id="8196" name="Rectangle 2"/>
          <p:cNvSpPr>
            <a:spLocks noGrp="1" noChangeArrowheads="1"/>
          </p:cNvSpPr>
          <p:nvPr>
            <p:ph type="title"/>
          </p:nvPr>
        </p:nvSpPr>
        <p:spPr/>
        <p:txBody>
          <a:bodyPr/>
          <a:lstStyle/>
          <a:p>
            <a:pPr eaLnBrk="1" hangingPunct="1">
              <a:defRPr/>
            </a:pPr>
            <a:r>
              <a:rPr lang="en-US" smtClean="0"/>
              <a:t>Một số chương trình mẫu</a:t>
            </a:r>
          </a:p>
        </p:txBody>
      </p:sp>
      <p:sp>
        <p:nvSpPr>
          <p:cNvPr id="8197" name="Rectangle 3"/>
          <p:cNvSpPr>
            <a:spLocks noGrp="1" noChangeArrowheads="1"/>
          </p:cNvSpPr>
          <p:nvPr>
            <p:ph type="body" idx="1"/>
          </p:nvPr>
        </p:nvSpPr>
        <p:spPr/>
        <p:txBody>
          <a:bodyPr/>
          <a:lstStyle/>
          <a:p>
            <a:pPr eaLnBrk="1" hangingPunct="1"/>
            <a:r>
              <a:rPr lang="en-US" b="1" smtClean="0"/>
              <a:t>Program 1.1</a:t>
            </a:r>
            <a:r>
              <a:rPr lang="en-US" smtClean="0"/>
              <a:t>: Viết một chương trình tính điện trở tương đương của 2 điện trở R1 và R2 mắc song song. Giá trị R1 và R2 được nhập từ bàn phím. (Lưu ý: giá trị nhập vào phải hợp lệ)</a:t>
            </a:r>
          </a:p>
          <a:p>
            <a:pPr eaLnBrk="1" hangingPunct="1"/>
            <a:r>
              <a:rPr lang="en-US" b="1" smtClean="0"/>
              <a:t>Program 1.2</a:t>
            </a:r>
            <a:r>
              <a:rPr lang="en-US" smtClean="0"/>
              <a:t>: Mở rộng Program 1.1, với tính năng kiểm tra tính hợp lệ của giá trị điện trở nhập vào.</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defRPr/>
            </a:pPr>
            <a:r>
              <a:rPr lang="en-US" sz="3800" smtClean="0"/>
              <a:t>Program 1.1: Tính điện trở tương đương của hai điện trở R1 &amp; R2</a:t>
            </a:r>
          </a:p>
        </p:txBody>
      </p:sp>
      <p:sp>
        <p:nvSpPr>
          <p:cNvPr id="6" name="Footer Placeholder 4"/>
          <p:cNvSpPr>
            <a:spLocks noGrp="1"/>
          </p:cNvSpPr>
          <p:nvPr>
            <p:ph type="ftr" sz="quarter" idx="11"/>
          </p:nvPr>
        </p:nvSpPr>
        <p:spPr/>
        <p:txBody>
          <a:bodyPr/>
          <a:lstStyle/>
          <a:p>
            <a:pPr>
              <a:defRPr/>
            </a:pPr>
            <a:r>
              <a:rPr lang="en-US" altLang="en-US"/>
              <a:t>Kỹ thuật lập trình</a:t>
            </a:r>
          </a:p>
        </p:txBody>
      </p:sp>
      <p:sp>
        <p:nvSpPr>
          <p:cNvPr id="7" name="Slide Number Placeholder 5"/>
          <p:cNvSpPr>
            <a:spLocks noGrp="1"/>
          </p:cNvSpPr>
          <p:nvPr>
            <p:ph type="sldNum" sz="quarter" idx="12"/>
          </p:nvPr>
        </p:nvSpPr>
        <p:spPr/>
        <p:txBody>
          <a:bodyPr/>
          <a:lstStyle/>
          <a:p>
            <a:pPr>
              <a:defRPr/>
            </a:pPr>
            <a:fld id="{FB5E5FE6-9CF6-4649-8A53-FA5413BE453E}" type="slidenum">
              <a:rPr lang="en-US" altLang="en-US"/>
              <a:pPr>
                <a:defRPr/>
              </a:pPr>
              <a:t>7</a:t>
            </a:fld>
            <a:r>
              <a:rPr lang="en-US" altLang="en-US"/>
              <a:t>/31</a:t>
            </a:r>
          </a:p>
        </p:txBody>
      </p:sp>
      <p:sp>
        <p:nvSpPr>
          <p:cNvPr id="11268" name="AutoShape 4"/>
          <p:cNvSpPr>
            <a:spLocks noChangeArrowheads="1"/>
          </p:cNvSpPr>
          <p:nvPr/>
        </p:nvSpPr>
        <p:spPr bwMode="auto">
          <a:xfrm>
            <a:off x="838200" y="1752600"/>
            <a:ext cx="7620000" cy="4267200"/>
          </a:xfrm>
          <a:prstGeom prst="roundRect">
            <a:avLst>
              <a:gd name="adj" fmla="val 16667"/>
            </a:avLst>
          </a:prstGeom>
          <a:solidFill>
            <a:schemeClr val="bg1">
              <a:lumMod val="95000"/>
            </a:schemeClr>
          </a:solidFill>
          <a:ln w="9525">
            <a:solidFill>
              <a:schemeClr val="tx1"/>
            </a:solidFill>
            <a:round/>
            <a:headEnd/>
            <a:tailEnd/>
          </a:ln>
          <a:effectLst/>
        </p:spPr>
        <p:txBody>
          <a:bodyPr wrap="none" anchor="ctr"/>
          <a:lstStyle/>
          <a:p>
            <a:pPr lvl="1">
              <a:defRPr/>
            </a:pPr>
            <a:r>
              <a:rPr lang="en-US" sz="1500"/>
              <a:t>#include &lt;stdio.h&gt;  </a:t>
            </a:r>
            <a:r>
              <a:rPr lang="en-US" sz="1500">
                <a:solidFill>
                  <a:srgbClr val="FF0000"/>
                </a:solidFill>
              </a:rPr>
              <a:t>//Khai báo các tệp thư viện</a:t>
            </a:r>
          </a:p>
          <a:p>
            <a:pPr lvl="1">
              <a:defRPr/>
            </a:pPr>
            <a:r>
              <a:rPr lang="en-US" sz="1500"/>
              <a:t>#include &lt;stdlib.h&gt;</a:t>
            </a:r>
          </a:p>
          <a:p>
            <a:pPr lvl="1">
              <a:defRPr/>
            </a:pPr>
            <a:endParaRPr lang="en-US" sz="1500"/>
          </a:p>
          <a:p>
            <a:pPr lvl="1">
              <a:defRPr/>
            </a:pPr>
            <a:r>
              <a:rPr lang="en-US" sz="1500"/>
              <a:t>void main()</a:t>
            </a:r>
          </a:p>
          <a:p>
            <a:pPr lvl="1">
              <a:defRPr/>
            </a:pPr>
            <a:r>
              <a:rPr lang="en-US" sz="1500"/>
              <a:t>{</a:t>
            </a:r>
          </a:p>
          <a:p>
            <a:pPr lvl="1">
              <a:defRPr/>
            </a:pPr>
            <a:r>
              <a:rPr lang="en-US" sz="1500"/>
              <a:t>	float R1, R2;  </a:t>
            </a:r>
            <a:r>
              <a:rPr lang="en-US" sz="1500">
                <a:solidFill>
                  <a:srgbClr val="FF0000"/>
                </a:solidFill>
              </a:rPr>
              <a:t>//Các biến lưu 2 điện trở R1 và R2</a:t>
            </a:r>
          </a:p>
          <a:p>
            <a:pPr lvl="1">
              <a:defRPr/>
            </a:pPr>
            <a:r>
              <a:rPr lang="en-US" sz="1500"/>
              <a:t>	float R;	   </a:t>
            </a:r>
            <a:r>
              <a:rPr lang="en-US" sz="1500">
                <a:solidFill>
                  <a:srgbClr val="FF0000"/>
                </a:solidFill>
              </a:rPr>
              <a:t>//Biến lưu điện trở tương đương</a:t>
            </a:r>
          </a:p>
          <a:p>
            <a:pPr lvl="1">
              <a:defRPr/>
            </a:pPr>
            <a:r>
              <a:rPr lang="en-US" sz="1500"/>
              <a:t>	</a:t>
            </a:r>
          </a:p>
          <a:p>
            <a:pPr lvl="1">
              <a:defRPr/>
            </a:pPr>
            <a:r>
              <a:rPr lang="en-US" sz="1500"/>
              <a:t>	printf("Nhap gia tri R1:");</a:t>
            </a:r>
          </a:p>
          <a:p>
            <a:pPr lvl="1">
              <a:defRPr/>
            </a:pPr>
            <a:r>
              <a:rPr lang="en-US" sz="1500"/>
              <a:t>	scanf("%f",&amp;R1);</a:t>
            </a:r>
          </a:p>
          <a:p>
            <a:pPr lvl="1">
              <a:defRPr/>
            </a:pPr>
            <a:r>
              <a:rPr lang="en-US" sz="1500"/>
              <a:t>	printf("Nhap gia tri R2:");</a:t>
            </a:r>
          </a:p>
          <a:p>
            <a:pPr lvl="1">
              <a:defRPr/>
            </a:pPr>
            <a:r>
              <a:rPr lang="en-US" sz="1500"/>
              <a:t>	scanf("%f",&amp;R2);</a:t>
            </a:r>
          </a:p>
          <a:p>
            <a:pPr lvl="1">
              <a:defRPr/>
            </a:pPr>
            <a:r>
              <a:rPr lang="en-US" sz="1500"/>
              <a:t>	</a:t>
            </a:r>
          </a:p>
          <a:p>
            <a:pPr lvl="1">
              <a:defRPr/>
            </a:pPr>
            <a:r>
              <a:rPr lang="en-US" sz="1500"/>
              <a:t>	R = 1/(1/R1+1/R2);  </a:t>
            </a:r>
            <a:r>
              <a:rPr lang="en-US" sz="1500">
                <a:solidFill>
                  <a:srgbClr val="FF0000"/>
                </a:solidFill>
              </a:rPr>
              <a:t>//Tính điện trở tương đương và in ra kết quả</a:t>
            </a:r>
          </a:p>
          <a:p>
            <a:pPr lvl="1">
              <a:defRPr/>
            </a:pPr>
            <a:r>
              <a:rPr lang="en-US" sz="1500"/>
              <a:t>	printf("R tuong duong = %.2f\n",R);</a:t>
            </a:r>
          </a:p>
          <a:p>
            <a:pPr lvl="1">
              <a:defRPr/>
            </a:pPr>
            <a:r>
              <a:rPr lang="en-US" sz="1500"/>
              <a:t>  </a:t>
            </a:r>
          </a:p>
          <a:p>
            <a:pPr lvl="1">
              <a:defRPr/>
            </a:pPr>
            <a:r>
              <a:rPr lang="en-US" sz="1500"/>
              <a:t>  	system("PAUSE");	</a:t>
            </a:r>
          </a:p>
          <a:p>
            <a:pPr lvl="1">
              <a:defRPr/>
            </a:pPr>
            <a:r>
              <a:rPr lang="en-US" sz="1500"/>
              <a: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pPr>
              <a:defRPr/>
            </a:pPr>
            <a:r>
              <a:rPr lang="en-US" altLang="en-US"/>
              <a:t>Kỹ thuật lập trình</a:t>
            </a:r>
          </a:p>
        </p:txBody>
      </p:sp>
      <p:sp>
        <p:nvSpPr>
          <p:cNvPr id="6" name="Slide Number Placeholder 5"/>
          <p:cNvSpPr>
            <a:spLocks noGrp="1"/>
          </p:cNvSpPr>
          <p:nvPr>
            <p:ph type="sldNum" sz="quarter" idx="12"/>
          </p:nvPr>
        </p:nvSpPr>
        <p:spPr/>
        <p:txBody>
          <a:bodyPr/>
          <a:lstStyle/>
          <a:p>
            <a:pPr>
              <a:defRPr/>
            </a:pPr>
            <a:fld id="{D8AFF6A0-6451-42A8-A33A-3E405174C768}" type="slidenum">
              <a:rPr lang="en-US" altLang="en-US"/>
              <a:pPr>
                <a:defRPr/>
              </a:pPr>
              <a:t>8</a:t>
            </a:fld>
            <a:r>
              <a:rPr lang="en-US" altLang="en-US"/>
              <a:t>/31</a:t>
            </a:r>
          </a:p>
        </p:txBody>
      </p:sp>
      <p:sp>
        <p:nvSpPr>
          <p:cNvPr id="10244" name="Rectangle 2"/>
          <p:cNvSpPr>
            <a:spLocks noGrp="1" noChangeArrowheads="1"/>
          </p:cNvSpPr>
          <p:nvPr>
            <p:ph type="title"/>
          </p:nvPr>
        </p:nvSpPr>
        <p:spPr/>
        <p:txBody>
          <a:bodyPr/>
          <a:lstStyle/>
          <a:p>
            <a:pPr eaLnBrk="1" hangingPunct="1">
              <a:defRPr/>
            </a:pPr>
            <a:r>
              <a:rPr lang="en-US" smtClean="0"/>
              <a:t>Kết quả chạy Program 1.1</a:t>
            </a:r>
          </a:p>
        </p:txBody>
      </p:sp>
      <p:pic>
        <p:nvPicPr>
          <p:cNvPr id="10245" name="Picture 3"/>
          <p:cNvPicPr>
            <a:picLocks noGrp="1" noChangeAspect="1" noChangeArrowheads="1"/>
          </p:cNvPicPr>
          <p:nvPr>
            <p:ph type="body" idx="1"/>
          </p:nvPr>
        </p:nvPicPr>
        <p:blipFill>
          <a:blip r:embed="rId2" cstate="print"/>
          <a:srcRect/>
          <a:stretch>
            <a:fillRect/>
          </a:stretch>
        </p:blip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pPr>
              <a:defRPr/>
            </a:pPr>
            <a:r>
              <a:rPr lang="en-US" altLang="en-US"/>
              <a:t>Kỹ thuật lập trình</a:t>
            </a:r>
          </a:p>
        </p:txBody>
      </p:sp>
      <p:sp>
        <p:nvSpPr>
          <p:cNvPr id="6" name="Slide Number Placeholder 5"/>
          <p:cNvSpPr>
            <a:spLocks noGrp="1"/>
          </p:cNvSpPr>
          <p:nvPr>
            <p:ph type="sldNum" sz="quarter" idx="12"/>
          </p:nvPr>
        </p:nvSpPr>
        <p:spPr/>
        <p:txBody>
          <a:bodyPr/>
          <a:lstStyle/>
          <a:p>
            <a:pPr>
              <a:defRPr/>
            </a:pPr>
            <a:fld id="{B051B546-170A-446D-8A3A-07581B945E5B}" type="slidenum">
              <a:rPr lang="en-US" altLang="en-US"/>
              <a:pPr>
                <a:defRPr/>
              </a:pPr>
              <a:t>9</a:t>
            </a:fld>
            <a:r>
              <a:rPr lang="en-US" altLang="en-US"/>
              <a:t>/31</a:t>
            </a:r>
          </a:p>
        </p:txBody>
      </p:sp>
      <p:sp>
        <p:nvSpPr>
          <p:cNvPr id="11268" name="Rectangle 2"/>
          <p:cNvSpPr>
            <a:spLocks noGrp="1" noChangeArrowheads="1"/>
          </p:cNvSpPr>
          <p:nvPr>
            <p:ph type="title"/>
          </p:nvPr>
        </p:nvSpPr>
        <p:spPr/>
        <p:txBody>
          <a:bodyPr/>
          <a:lstStyle/>
          <a:p>
            <a:pPr eaLnBrk="1" hangingPunct="1">
              <a:defRPr/>
            </a:pPr>
            <a:r>
              <a:rPr lang="en-US" smtClean="0"/>
              <a:t>Các kiểu dữ liệu cơ bản</a:t>
            </a:r>
          </a:p>
        </p:txBody>
      </p:sp>
      <p:sp>
        <p:nvSpPr>
          <p:cNvPr id="11269" name="Rectangle 3"/>
          <p:cNvSpPr>
            <a:spLocks noGrp="1" noChangeArrowheads="1"/>
          </p:cNvSpPr>
          <p:nvPr>
            <p:ph type="body" idx="1"/>
          </p:nvPr>
        </p:nvSpPr>
        <p:spPr/>
        <p:txBody>
          <a:bodyPr/>
          <a:lstStyle/>
          <a:p>
            <a:pPr eaLnBrk="1" hangingPunct="1"/>
            <a:r>
              <a:rPr lang="en-US" smtClean="0"/>
              <a:t>Kiểu kí tự (</a:t>
            </a:r>
            <a:r>
              <a:rPr lang="en-US" b="1" smtClean="0"/>
              <a:t>char</a:t>
            </a:r>
            <a:r>
              <a:rPr lang="en-US" smtClean="0"/>
              <a:t>)</a:t>
            </a:r>
          </a:p>
          <a:p>
            <a:pPr eaLnBrk="1" hangingPunct="1"/>
            <a:r>
              <a:rPr lang="en-US" smtClean="0"/>
              <a:t>Kiểu số nguyên (</a:t>
            </a:r>
            <a:r>
              <a:rPr lang="en-US" b="1" smtClean="0"/>
              <a:t>int</a:t>
            </a:r>
            <a:r>
              <a:rPr lang="en-US" smtClean="0"/>
              <a:t>, </a:t>
            </a:r>
            <a:r>
              <a:rPr lang="en-US" b="1" smtClean="0"/>
              <a:t>long</a:t>
            </a:r>
            <a:r>
              <a:rPr lang="en-US" smtClean="0"/>
              <a:t>, </a:t>
            </a:r>
            <a:r>
              <a:rPr lang="en-US" b="1" smtClean="0"/>
              <a:t>unsigned</a:t>
            </a:r>
            <a:r>
              <a:rPr lang="en-US" smtClean="0"/>
              <a:t>): </a:t>
            </a:r>
            <a:r>
              <a:rPr lang="en-US" sz="2200" smtClean="0"/>
              <a:t>unsigned là kiểu số nguyên không dấu (không âm). Kiểu mặc định là có dấu (signed)</a:t>
            </a:r>
          </a:p>
          <a:p>
            <a:pPr eaLnBrk="1" hangingPunct="1"/>
            <a:r>
              <a:rPr lang="en-US" smtClean="0"/>
              <a:t>Kiểu logic: </a:t>
            </a:r>
            <a:r>
              <a:rPr lang="en-US" sz="2200" smtClean="0"/>
              <a:t>không có từ khóa khai báo, mà sử dụng luôn kiểu số nguyên để biểu diễn giá trị logic</a:t>
            </a:r>
          </a:p>
          <a:p>
            <a:pPr eaLnBrk="1" hangingPunct="1"/>
            <a:r>
              <a:rPr lang="en-US" smtClean="0"/>
              <a:t>Kiểu số thực (</a:t>
            </a:r>
            <a:r>
              <a:rPr lang="en-US" b="1" smtClean="0"/>
              <a:t>float</a:t>
            </a:r>
            <a:r>
              <a:rPr lang="en-US" smtClean="0"/>
              <a:t>, </a:t>
            </a:r>
            <a:r>
              <a:rPr lang="en-US" b="1" smtClean="0"/>
              <a:t>double</a:t>
            </a:r>
            <a:r>
              <a:rPr lang="en-US" smtClean="0"/>
              <a:t>)</a:t>
            </a:r>
          </a:p>
          <a:p>
            <a:pPr eaLnBrk="1" hangingPunct="1"/>
            <a:r>
              <a:rPr lang="en-US" smtClean="0"/>
              <a:t>Kiểu chuỗi: </a:t>
            </a:r>
            <a:r>
              <a:rPr lang="en-US" sz="2200" smtClean="0"/>
              <a:t>gồm một dãy các ký tự nằm trong cặp “”, và kí tự kết thúc chuỗi ‘\0’.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1005</TotalTime>
  <Words>1653</Words>
  <Application>Microsoft Office PowerPoint</Application>
  <PresentationFormat>On-screen Show (4:3)</PresentationFormat>
  <Paragraphs>376</Paragraphs>
  <Slides>33</Slides>
  <Notes>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Edge</vt:lpstr>
      <vt:lpstr>Phần 1: Ngôn ngữ lập trình C</vt:lpstr>
      <vt:lpstr>Các nội dung chính</vt:lpstr>
      <vt:lpstr>Một số đặc điểm chính của C</vt:lpstr>
      <vt:lpstr>Cấu trúc của một chương trình</vt:lpstr>
      <vt:lpstr>Các thành phần cơ bản của một chương trình</vt:lpstr>
      <vt:lpstr>Một số chương trình mẫu</vt:lpstr>
      <vt:lpstr>Program 1.1: Tính điện trở tương đương của hai điện trở R1 &amp; R2</vt:lpstr>
      <vt:lpstr>Kết quả chạy Program 1.1</vt:lpstr>
      <vt:lpstr>Các kiểu dữ liệu cơ bản</vt:lpstr>
      <vt:lpstr>Các thao tác nhập/xuất cơ bản</vt:lpstr>
      <vt:lpstr>Các lệnh điều khiển có cấu trúc </vt:lpstr>
      <vt:lpstr>Program 1.2: Mở rộng Program 1.1, với việc kiểm tra tính hợp lệ của giá trị điện trở nhập vào</vt:lpstr>
      <vt:lpstr>Program 1.2 (tiếp)</vt:lpstr>
      <vt:lpstr>Program 1.2 (tiếp và kết thúc)</vt:lpstr>
      <vt:lpstr>Kết quả chạy Program 1.2</vt:lpstr>
      <vt:lpstr>Các kiểu dữ liệu có cấu trúc</vt:lpstr>
      <vt:lpstr>Kiểu dữ liệu con trỏ</vt:lpstr>
      <vt:lpstr>Kiểu dữ liệu con trỏ</vt:lpstr>
      <vt:lpstr>Kiểu dữ liệu con trỏ</vt:lpstr>
      <vt:lpstr>Kiểu dữ liệu con trỏ</vt:lpstr>
      <vt:lpstr>Slide 21</vt:lpstr>
      <vt:lpstr>Một số chương trình mẫu</vt:lpstr>
      <vt:lpstr>Program 1.3</vt:lpstr>
      <vt:lpstr>Program 1.3 (tiếp)</vt:lpstr>
      <vt:lpstr>Program 1.3 (tiếp và hết)</vt:lpstr>
      <vt:lpstr>Kết quả chạy Program 1.3</vt:lpstr>
      <vt:lpstr>Program 1.4</vt:lpstr>
      <vt:lpstr>Program 1.4 (tiếp)</vt:lpstr>
      <vt:lpstr>Program 1.4 (tiếp và hết)</vt:lpstr>
      <vt:lpstr>Kết quả chạy Program 1.4</vt:lpstr>
      <vt:lpstr>Câu hỏi và Bài tập</vt:lpstr>
      <vt:lpstr>Bài tập</vt:lpstr>
      <vt:lpstr>Xin cảm ơn!</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Phần 1: Ngôn ngữ lập trình C</dc:title>
  <dc:creator>Net</dc:creator>
  <cp:lastModifiedBy>Net</cp:lastModifiedBy>
  <cp:revision>28</cp:revision>
  <dcterms:created xsi:type="dcterms:W3CDTF">2010-08-22T11:57:08Z</dcterms:created>
  <dcterms:modified xsi:type="dcterms:W3CDTF">2016-01-25T00:28:04Z</dcterms:modified>
</cp:coreProperties>
</file>